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8" r:id="rId2"/>
    <p:sldId id="349" r:id="rId3"/>
    <p:sldId id="256" r:id="rId4"/>
    <p:sldId id="257" r:id="rId5"/>
    <p:sldId id="351" r:id="rId6"/>
    <p:sldId id="352" r:id="rId7"/>
    <p:sldId id="355" r:id="rId8"/>
    <p:sldId id="354" r:id="rId9"/>
    <p:sldId id="353" r:id="rId10"/>
    <p:sldId id="356" r:id="rId11"/>
    <p:sldId id="357" r:id="rId12"/>
    <p:sldId id="358" r:id="rId13"/>
    <p:sldId id="359" r:id="rId14"/>
    <p:sldId id="360" r:id="rId15"/>
    <p:sldId id="361" r:id="rId16"/>
    <p:sldId id="364" r:id="rId17"/>
    <p:sldId id="363" r:id="rId18"/>
    <p:sldId id="366" r:id="rId19"/>
    <p:sldId id="365" r:id="rId20"/>
    <p:sldId id="367" r:id="rId21"/>
    <p:sldId id="362" r:id="rId22"/>
    <p:sldId id="33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/>
    <p:restoredTop sz="86431"/>
  </p:normalViewPr>
  <p:slideViewPr>
    <p:cSldViewPr snapToGrid="0" snapToObjects="1" showGuides="1">
      <p:cViewPr varScale="1">
        <p:scale>
          <a:sx n="171" d="100"/>
          <a:sy n="171" d="100"/>
        </p:scale>
        <p:origin x="1240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0DCB-F8AB-FB46-8ECD-41A53147CF5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38A66-F1C6-8249-A47D-F20F51718F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13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4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1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1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22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7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6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77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8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0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03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26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52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1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3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2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6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23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7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8A66-F1C6-8249-A47D-F20F51718F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5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FAU_Logo_Tech_englisch_DinA4_RGB.emf" descr="FAU_Logo_Tech_englisch_DinA4_RGB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746" y="253834"/>
            <a:ext cx="3027117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hteck"/>
          <p:cNvSpPr/>
          <p:nvPr/>
        </p:nvSpPr>
        <p:spPr>
          <a:xfrm>
            <a:off x="-2" y="1325004"/>
            <a:ext cx="336003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9" name="Rechteck"/>
          <p:cNvSpPr/>
          <p:nvPr/>
        </p:nvSpPr>
        <p:spPr>
          <a:xfrm>
            <a:off x="-2" y="2650331"/>
            <a:ext cx="336003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0" name="Rechteck"/>
          <p:cNvSpPr/>
          <p:nvPr/>
        </p:nvSpPr>
        <p:spPr>
          <a:xfrm>
            <a:off x="409574" y="1324800"/>
            <a:ext cx="11782425" cy="128798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528001" y="1397002"/>
            <a:ext cx="11424001" cy="58100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528001" y="1986532"/>
            <a:ext cx="11424001" cy="5919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Rechteck"/>
          <p:cNvSpPr/>
          <p:nvPr/>
        </p:nvSpPr>
        <p:spPr>
          <a:xfrm>
            <a:off x="409576" y="2648800"/>
            <a:ext cx="11782425" cy="3896464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24" name="FAU-Siegel" descr="FAU-Sieg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995" y="4154487"/>
            <a:ext cx="3137005" cy="2390776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364166" y="6217853"/>
            <a:ext cx="373434" cy="276997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01892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FAU_Logo_Tech_englisch_DinA4_RGB.emf" descr="FAU_Logo_Tech_englisch_DinA4_RGB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746" y="253834"/>
            <a:ext cx="3027117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hteck"/>
          <p:cNvSpPr/>
          <p:nvPr/>
        </p:nvSpPr>
        <p:spPr>
          <a:xfrm>
            <a:off x="-2" y="1325004"/>
            <a:ext cx="336003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1" name="Rechteck"/>
          <p:cNvSpPr/>
          <p:nvPr/>
        </p:nvSpPr>
        <p:spPr>
          <a:xfrm>
            <a:off x="-2" y="2650331"/>
            <a:ext cx="336003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2" name="Rechteck"/>
          <p:cNvSpPr/>
          <p:nvPr/>
        </p:nvSpPr>
        <p:spPr>
          <a:xfrm>
            <a:off x="409574" y="1326628"/>
            <a:ext cx="11782425" cy="128798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3" name="Titeltext"/>
          <p:cNvSpPr txBox="1">
            <a:spLocks noGrp="1"/>
          </p:cNvSpPr>
          <p:nvPr>
            <p:ph type="title"/>
          </p:nvPr>
        </p:nvSpPr>
        <p:spPr>
          <a:xfrm>
            <a:off x="508801" y="1397001"/>
            <a:ext cx="11424001" cy="5280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5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528000" y="1986532"/>
            <a:ext cx="11424001" cy="5919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Bild"/>
          <p:cNvSpPr>
            <a:spLocks noGrp="1"/>
          </p:cNvSpPr>
          <p:nvPr>
            <p:ph type="pic" idx="13"/>
          </p:nvPr>
        </p:nvSpPr>
        <p:spPr>
          <a:xfrm>
            <a:off x="419101" y="2655094"/>
            <a:ext cx="11772900" cy="38901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364166" y="6217853"/>
            <a:ext cx="373434" cy="276997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703688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größerer Titelraum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AU_Logo_Tech_englisch_DinA4_RGB.emf" descr="FAU_Logo_Tech_englisch_DinA4_RGB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746" y="253834"/>
            <a:ext cx="3027117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Rechteck"/>
          <p:cNvSpPr/>
          <p:nvPr/>
        </p:nvSpPr>
        <p:spPr>
          <a:xfrm>
            <a:off x="-2" y="1325004"/>
            <a:ext cx="336003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5" name="Rechteck"/>
          <p:cNvSpPr/>
          <p:nvPr/>
        </p:nvSpPr>
        <p:spPr>
          <a:xfrm>
            <a:off x="-2" y="2650331"/>
            <a:ext cx="336003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6" name="Rechteck"/>
          <p:cNvSpPr/>
          <p:nvPr/>
        </p:nvSpPr>
        <p:spPr>
          <a:xfrm>
            <a:off x="406400" y="1326627"/>
            <a:ext cx="11785601" cy="2609580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7" name="Rechteck"/>
          <p:cNvSpPr/>
          <p:nvPr/>
        </p:nvSpPr>
        <p:spPr>
          <a:xfrm>
            <a:off x="407997" y="3981450"/>
            <a:ext cx="11784003" cy="2563812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8" name="Titeltext"/>
          <p:cNvSpPr txBox="1">
            <a:spLocks noGrp="1"/>
          </p:cNvSpPr>
          <p:nvPr>
            <p:ph type="title"/>
          </p:nvPr>
        </p:nvSpPr>
        <p:spPr>
          <a:xfrm>
            <a:off x="528001" y="1397002"/>
            <a:ext cx="11424001" cy="11732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69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528001" y="2670270"/>
            <a:ext cx="11424001" cy="11273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70" name="FAU-Siegel" descr="FAU-Sieg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299" y="4637903"/>
            <a:ext cx="2502703" cy="190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2.jpeg" descr="image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59" y="254169"/>
            <a:ext cx="790960" cy="59322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364166" y="6217853"/>
            <a:ext cx="373434" cy="276997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67547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FAU_Logo_Tech_englisch_DinA4_RGB.emf" descr="FAU_Logo_Tech_englisch_DinA4_RGB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746" y="253834"/>
            <a:ext cx="3027117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hteck"/>
          <p:cNvSpPr/>
          <p:nvPr/>
        </p:nvSpPr>
        <p:spPr>
          <a:xfrm>
            <a:off x="-2" y="1325004"/>
            <a:ext cx="336003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1" name="Rechteck"/>
          <p:cNvSpPr/>
          <p:nvPr/>
        </p:nvSpPr>
        <p:spPr>
          <a:xfrm>
            <a:off x="-2" y="2650331"/>
            <a:ext cx="336003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2" name="Rechteck"/>
          <p:cNvSpPr/>
          <p:nvPr/>
        </p:nvSpPr>
        <p:spPr>
          <a:xfrm>
            <a:off x="406400" y="1326627"/>
            <a:ext cx="11785601" cy="2609580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3" name="Rechteck"/>
          <p:cNvSpPr/>
          <p:nvPr/>
        </p:nvSpPr>
        <p:spPr>
          <a:xfrm>
            <a:off x="412750" y="3981450"/>
            <a:ext cx="11779252" cy="2563812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4" name="Titeltext"/>
          <p:cNvSpPr txBox="1">
            <a:spLocks noGrp="1"/>
          </p:cNvSpPr>
          <p:nvPr>
            <p:ph type="title"/>
          </p:nvPr>
        </p:nvSpPr>
        <p:spPr>
          <a:xfrm>
            <a:off x="528001" y="1397002"/>
            <a:ext cx="11424001" cy="11732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8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528001" y="2670270"/>
            <a:ext cx="11424001" cy="11273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grpSp>
        <p:nvGrpSpPr>
          <p:cNvPr id="88" name="Gruppieren"/>
          <p:cNvGrpSpPr/>
          <p:nvPr/>
        </p:nvGrpSpPr>
        <p:grpSpPr>
          <a:xfrm>
            <a:off x="9694522" y="5682815"/>
            <a:ext cx="1901980" cy="473076"/>
            <a:chOff x="-1" y="0"/>
            <a:chExt cx="1426484" cy="473075"/>
          </a:xfrm>
        </p:grpSpPr>
        <p:sp>
          <p:nvSpPr>
            <p:cNvPr id="86" name="Rechteck"/>
            <p:cNvSpPr/>
            <p:nvPr/>
          </p:nvSpPr>
          <p:spPr>
            <a:xfrm>
              <a:off x="-1" y="0"/>
              <a:ext cx="1426484" cy="473075"/>
            </a:xfrm>
            <a:prstGeom prst="rect">
              <a:avLst/>
            </a:prstGeom>
            <a:solidFill>
              <a:srgbClr val="7685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285750" indent="-285750" algn="ctr"/>
              <a:endParaRPr sz="1800"/>
            </a:p>
          </p:txBody>
        </p:sp>
        <p:sp>
          <p:nvSpPr>
            <p:cNvPr id="87" name="Logo"/>
            <p:cNvSpPr txBox="1"/>
            <p:nvPr/>
          </p:nvSpPr>
          <p:spPr>
            <a:xfrm>
              <a:off x="-1" y="0"/>
              <a:ext cx="1426484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lvl="1" indent="-571500" algn="ctr">
                <a:defRPr sz="2000">
                  <a:solidFill>
                    <a:srgbClr val="FFFFFF"/>
                  </a:solidFill>
                </a:defRPr>
              </a:pPr>
              <a:r>
                <a:rPr sz="2000"/>
                <a:t>Logo</a:t>
              </a:r>
            </a:p>
          </p:txBody>
        </p:sp>
      </p:grp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364166" y="6217853"/>
            <a:ext cx="373434" cy="276997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80572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größerer Titelraum und Bild(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FAU_Logo_Tech_englisch_DinA4_RGB.emf" descr="FAU_Logo_Tech_englisch_DinA4_RGB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746" y="253834"/>
            <a:ext cx="3027117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hteck"/>
          <p:cNvSpPr/>
          <p:nvPr/>
        </p:nvSpPr>
        <p:spPr>
          <a:xfrm>
            <a:off x="-2" y="1325004"/>
            <a:ext cx="336003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8" name="Rechteck"/>
          <p:cNvSpPr/>
          <p:nvPr/>
        </p:nvSpPr>
        <p:spPr>
          <a:xfrm>
            <a:off x="-2" y="2650331"/>
            <a:ext cx="336003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9" name="Rechteck"/>
          <p:cNvSpPr/>
          <p:nvPr/>
        </p:nvSpPr>
        <p:spPr>
          <a:xfrm>
            <a:off x="406400" y="1326627"/>
            <a:ext cx="11785601" cy="2609580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0" name="Titeltext"/>
          <p:cNvSpPr txBox="1">
            <a:spLocks noGrp="1"/>
          </p:cNvSpPr>
          <p:nvPr>
            <p:ph type="title"/>
          </p:nvPr>
        </p:nvSpPr>
        <p:spPr>
          <a:xfrm>
            <a:off x="528001" y="1397002"/>
            <a:ext cx="11424001" cy="11732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10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528001" y="2670270"/>
            <a:ext cx="11424001" cy="11273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2" name="Bild"/>
          <p:cNvSpPr>
            <a:spLocks noGrp="1"/>
          </p:cNvSpPr>
          <p:nvPr>
            <p:ph type="pic" sz="half" idx="13"/>
          </p:nvPr>
        </p:nvSpPr>
        <p:spPr>
          <a:xfrm>
            <a:off x="407999" y="3978276"/>
            <a:ext cx="11784003" cy="2566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364166" y="6217853"/>
            <a:ext cx="373434" cy="276997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00043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großer Titelra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FAU_Logo_Tech_englisch_DinA4_RGB.emf" descr="FAU_Logo_Tech_englisch_DinA4_RGB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746" y="253834"/>
            <a:ext cx="3027117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Rechteck"/>
          <p:cNvSpPr/>
          <p:nvPr/>
        </p:nvSpPr>
        <p:spPr>
          <a:xfrm>
            <a:off x="-2" y="1325004"/>
            <a:ext cx="336003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2" name="Rechteck"/>
          <p:cNvSpPr/>
          <p:nvPr/>
        </p:nvSpPr>
        <p:spPr>
          <a:xfrm>
            <a:off x="-2" y="2650331"/>
            <a:ext cx="336003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Rechteck"/>
          <p:cNvSpPr/>
          <p:nvPr/>
        </p:nvSpPr>
        <p:spPr>
          <a:xfrm>
            <a:off x="406400" y="1326626"/>
            <a:ext cx="11785601" cy="521863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4" name="Titeltext"/>
          <p:cNvSpPr txBox="1">
            <a:spLocks noGrp="1"/>
          </p:cNvSpPr>
          <p:nvPr>
            <p:ph type="title"/>
          </p:nvPr>
        </p:nvSpPr>
        <p:spPr>
          <a:xfrm>
            <a:off x="528001" y="1397002"/>
            <a:ext cx="11424001" cy="23347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528001" y="3815330"/>
            <a:ext cx="11424001" cy="25937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364166" y="6217853"/>
            <a:ext cx="373434" cy="276997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480234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51361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U_Logo_Tech_englisch_DinA4_RGB.emf" descr="FAU_Logo_Tech_englisch_DinA4_RGB.em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1743" y="123207"/>
            <a:ext cx="1977572" cy="387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hteck"/>
          <p:cNvSpPr/>
          <p:nvPr/>
        </p:nvSpPr>
        <p:spPr>
          <a:xfrm>
            <a:off x="1" y="1985667"/>
            <a:ext cx="349248" cy="643234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4" name="Rechteck"/>
          <p:cNvSpPr/>
          <p:nvPr/>
        </p:nvSpPr>
        <p:spPr>
          <a:xfrm>
            <a:off x="1" y="1316536"/>
            <a:ext cx="352424" cy="643233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" name="Linie"/>
          <p:cNvSpPr/>
          <p:nvPr/>
        </p:nvSpPr>
        <p:spPr>
          <a:xfrm>
            <a:off x="393687" y="657390"/>
            <a:ext cx="11795363" cy="5924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468" y="21600"/>
                </a:lnTo>
              </a:path>
            </a:pathLst>
          </a:custGeom>
          <a:ln>
            <a:solidFill>
              <a:srgbClr val="003865"/>
            </a:solidFill>
          </a:ln>
        </p:spPr>
        <p:txBody>
          <a:bodyPr lIns="45719" rIns="45719" anchor="ctr"/>
          <a:lstStyle/>
          <a:p>
            <a:pPr algn="ctr"/>
            <a:endParaRPr sz="1800"/>
          </a:p>
        </p:txBody>
      </p:sp>
      <p:sp>
        <p:nvSpPr>
          <p:cNvPr id="6" name="Textebene 1…"/>
          <p:cNvSpPr txBox="1">
            <a:spLocks noGrp="1"/>
          </p:cNvSpPr>
          <p:nvPr>
            <p:ph type="body" idx="1"/>
          </p:nvPr>
        </p:nvSpPr>
        <p:spPr>
          <a:xfrm>
            <a:off x="746897" y="848497"/>
            <a:ext cx="11120519" cy="5571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710063" y="6627601"/>
            <a:ext cx="219612" cy="138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  <p:pic>
        <p:nvPicPr>
          <p:cNvPr id="8" name="image2.jpeg" descr="image2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91" y="121113"/>
            <a:ext cx="522892" cy="39216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16. Okt. 2017  |  Towards Learning of Inverse Problems   |   Lehrstuhl für Mustererkennung (Informatik 5)"/>
          <p:cNvSpPr txBox="1"/>
          <p:nvPr/>
        </p:nvSpPr>
        <p:spPr>
          <a:xfrm>
            <a:off x="1123923" y="6587084"/>
            <a:ext cx="9509760" cy="233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>
            <a:spAutoFit/>
          </a:bodyPr>
          <a:lstStyle>
            <a:lvl1pPr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900">
                <a:solidFill>
                  <a:srgbClr val="969696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/>
            </a:pPr>
            <a:r>
              <a:rPr lang="de-DE" sz="900" dirty="0"/>
              <a:t>Pattern Recognition </a:t>
            </a:r>
            <a:r>
              <a:rPr sz="900" dirty="0"/>
              <a:t>| </a:t>
            </a:r>
            <a:r>
              <a:rPr lang="en-US" sz="900" dirty="0"/>
              <a:t>Questions &amp; Answers</a:t>
            </a:r>
            <a:r>
              <a:rPr lang="de-DE" sz="900" dirty="0"/>
              <a:t>  </a:t>
            </a:r>
            <a:r>
              <a:rPr sz="900" dirty="0"/>
              <a:t>|   </a:t>
            </a:r>
            <a:r>
              <a:rPr sz="900" dirty="0" err="1"/>
              <a:t>Lehrstuhl</a:t>
            </a:r>
            <a:r>
              <a:rPr sz="900" dirty="0"/>
              <a:t> </a:t>
            </a:r>
            <a:r>
              <a:rPr sz="900" dirty="0" err="1"/>
              <a:t>für</a:t>
            </a:r>
            <a:r>
              <a:rPr sz="900" dirty="0"/>
              <a:t> </a:t>
            </a:r>
            <a:r>
              <a:rPr sz="900" dirty="0" err="1"/>
              <a:t>Mustererkennung</a:t>
            </a:r>
            <a:r>
              <a:rPr sz="900" dirty="0"/>
              <a:t> (</a:t>
            </a:r>
            <a:r>
              <a:rPr sz="900" dirty="0" err="1"/>
              <a:t>Informatik</a:t>
            </a:r>
            <a:r>
              <a:rPr sz="900" dirty="0"/>
              <a:t> 5)   </a:t>
            </a:r>
          </a:p>
        </p:txBody>
      </p:sp>
      <p:sp>
        <p:nvSpPr>
          <p:cNvPr id="10" name="Titel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Titeltext</a:t>
            </a:r>
          </a:p>
        </p:txBody>
      </p:sp>
    </p:spTree>
    <p:extLst>
      <p:ext uri="{BB962C8B-B14F-4D97-AF65-F5344CB8AC3E}">
        <p14:creationId xmlns:p14="http://schemas.microsoft.com/office/powerpoint/2010/main" val="123267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med"/>
  <p:txStyles>
    <p:titleStyle>
      <a:lvl1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539999" marR="0" indent="-5399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AutoNum type="arabicPeriod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1pPr>
      <a:lvl2pPr marL="0" marR="0" indent="5399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2pPr>
      <a:lvl3pPr marL="0" marR="0" indent="10799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owards the Use of Known Operator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2000"/>
            </a:pPr>
            <a:r>
              <a:rPr lang="en-US" sz="3200" dirty="0"/>
              <a:t>Pattern Recognition</a:t>
            </a:r>
            <a:br>
              <a:rPr lang="en-US" sz="3200" dirty="0"/>
            </a:br>
            <a:r>
              <a:rPr lang="en-US" sz="3200" dirty="0"/>
              <a:t>Questions and Answers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62" name="Andreas Maier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800"/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  <a:defRPr sz="1800"/>
            </a:pPr>
            <a:r>
              <a:rPr dirty="0"/>
              <a:t>Andreas Maier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r>
              <a:rPr dirty="0" err="1"/>
              <a:t>Lehrstuhl</a:t>
            </a:r>
            <a:r>
              <a:rPr dirty="0"/>
              <a:t> </a:t>
            </a:r>
            <a:r>
              <a:rPr dirty="0" err="1"/>
              <a:t>für</a:t>
            </a:r>
            <a:r>
              <a:rPr dirty="0"/>
              <a:t> </a:t>
            </a:r>
            <a:r>
              <a:rPr dirty="0" err="1"/>
              <a:t>Mustererkennung</a:t>
            </a:r>
            <a:r>
              <a:rPr dirty="0"/>
              <a:t> (</a:t>
            </a:r>
            <a:r>
              <a:rPr dirty="0" err="1"/>
              <a:t>Informatik</a:t>
            </a:r>
            <a:r>
              <a:rPr dirty="0"/>
              <a:t> 5),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r>
              <a:rPr dirty="0"/>
              <a:t>Friedrich-Alexander-Universität Erlangen-</a:t>
            </a:r>
            <a:r>
              <a:rPr dirty="0" err="1"/>
              <a:t>Nürnberg</a:t>
            </a:r>
            <a:r>
              <a:rPr dirty="0"/>
              <a:t>, Germany</a:t>
            </a:r>
          </a:p>
        </p:txBody>
      </p:sp>
    </p:spTree>
    <p:extLst>
      <p:ext uri="{BB962C8B-B14F-4D97-AF65-F5344CB8AC3E}">
        <p14:creationId xmlns:p14="http://schemas.microsoft.com/office/powerpoint/2010/main" val="113996174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655F9A-3882-0A46-83B4-9E972930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897" y="848497"/>
            <a:ext cx="11120519" cy="5571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Performance Measures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98B4145-704E-7842-9037-267B08760FA8}"/>
              </a:ext>
            </a:extLst>
          </p:cNvPr>
          <p:cNvSpPr txBox="1"/>
          <p:nvPr/>
        </p:nvSpPr>
        <p:spPr>
          <a:xfrm>
            <a:off x="8261952" y="1540933"/>
            <a:ext cx="2624563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Re-Test: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= TN + FN = 89,310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 = TP + FP = 10,690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TPR = 99.7% (Sensitivity)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= 9,970 * 99.7% = 9,940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FN = 30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TNR = 99.2% (Specificity)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TN =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720 * 99.2% = 714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TPR = 99.4%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New TNR =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99.99%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11A783B-7740-4C40-885F-445B77BD31D6}"/>
              </a:ext>
            </a:extLst>
          </p:cNvPr>
          <p:cNvGrpSpPr/>
          <p:nvPr/>
        </p:nvGrpSpPr>
        <p:grpSpPr>
          <a:xfrm>
            <a:off x="798831" y="1622005"/>
            <a:ext cx="7463120" cy="2207873"/>
            <a:chOff x="798831" y="1622005"/>
            <a:chExt cx="7463120" cy="22078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1FFC6B47-3AD5-174E-88E7-DD659B9D4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58198"/>
            <a:stretch/>
          </p:blipFill>
          <p:spPr>
            <a:xfrm>
              <a:off x="798831" y="1622005"/>
              <a:ext cx="7463120" cy="2207873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12203CE-7CB0-E343-8DFE-6906D8048B7B}"/>
                </a:ext>
              </a:extLst>
            </p:cNvPr>
            <p:cNvSpPr/>
            <p:nvPr/>
          </p:nvSpPr>
          <p:spPr>
            <a:xfrm>
              <a:off x="3531511" y="3252717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100,000</a:t>
              </a:r>
              <a:endParaRPr lang="en-US" sz="160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7168859E-F471-5C47-8FA3-EFED8B2DD847}"/>
                </a:ext>
              </a:extLst>
            </p:cNvPr>
            <p:cNvSpPr/>
            <p:nvPr/>
          </p:nvSpPr>
          <p:spPr>
            <a:xfrm>
              <a:off x="4609955" y="3252717"/>
              <a:ext cx="14974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10,000</a:t>
              </a:r>
              <a:endParaRPr lang="en-US" sz="1600" dirty="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4A29507-3FC3-114E-9465-DF44DD64D3A6}"/>
                </a:ext>
              </a:extLst>
            </p:cNvPr>
            <p:cNvSpPr/>
            <p:nvPr/>
          </p:nvSpPr>
          <p:spPr>
            <a:xfrm>
              <a:off x="6162783" y="3242846"/>
              <a:ext cx="1561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90,000</a:t>
              </a:r>
              <a:endParaRPr lang="en-US" sz="1600" dirty="0"/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D411811-4AD8-8A47-845B-63119EB0D707}"/>
                </a:ext>
              </a:extLst>
            </p:cNvPr>
            <p:cNvGrpSpPr/>
            <p:nvPr/>
          </p:nvGrpSpPr>
          <p:grpSpPr>
            <a:xfrm>
              <a:off x="4665286" y="2700791"/>
              <a:ext cx="1497496" cy="338554"/>
              <a:chOff x="5558408" y="1469605"/>
              <a:chExt cx="1497496" cy="338554"/>
            </a:xfrm>
          </p:grpSpPr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E8D937D-76D1-6D4A-85E3-6F4A0259D0B4}"/>
                  </a:ext>
                </a:extLst>
              </p:cNvPr>
              <p:cNvSpPr/>
              <p:nvPr/>
            </p:nvSpPr>
            <p:spPr>
              <a:xfrm>
                <a:off x="5630238" y="1540933"/>
                <a:ext cx="1366463" cy="195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FB60BD2A-1617-8A4B-9511-8BD3E69BE722}"/>
                  </a:ext>
                </a:extLst>
              </p:cNvPr>
              <p:cNvSpPr/>
              <p:nvPr/>
            </p:nvSpPr>
            <p:spPr>
              <a:xfrm>
                <a:off x="5558408" y="1469605"/>
                <a:ext cx="14974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9,970</a:t>
                </a:r>
                <a:endParaRPr lang="en-US" sz="1600" dirty="0"/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B9205AC-52DF-694C-94CC-32027DC55EB9}"/>
                </a:ext>
              </a:extLst>
            </p:cNvPr>
            <p:cNvSpPr/>
            <p:nvPr/>
          </p:nvSpPr>
          <p:spPr>
            <a:xfrm>
              <a:off x="4724534" y="3035199"/>
              <a:ext cx="1438248" cy="195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0CEAB51-E44A-E645-AEAD-5FCF7544586D}"/>
                </a:ext>
              </a:extLst>
            </p:cNvPr>
            <p:cNvSpPr/>
            <p:nvPr/>
          </p:nvSpPr>
          <p:spPr>
            <a:xfrm>
              <a:off x="4812548" y="2958098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lang="en-US" sz="1600" dirty="0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E5B313BE-0C46-B14A-B9C3-DF380273925F}"/>
                </a:ext>
              </a:extLst>
            </p:cNvPr>
            <p:cNvSpPr/>
            <p:nvPr/>
          </p:nvSpPr>
          <p:spPr>
            <a:xfrm>
              <a:off x="6232251" y="2981255"/>
              <a:ext cx="1466982" cy="27146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F3EE2210-14AA-6641-A6AB-41B3A2003773}"/>
                </a:ext>
              </a:extLst>
            </p:cNvPr>
            <p:cNvSpPr/>
            <p:nvPr/>
          </p:nvSpPr>
          <p:spPr>
            <a:xfrm>
              <a:off x="6201737" y="2968372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89,280</a:t>
              </a:r>
              <a:endParaRPr lang="en-US" sz="1600" dirty="0"/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F6F7F2B0-C940-464C-9477-50E1295AD636}"/>
                </a:ext>
              </a:extLst>
            </p:cNvPr>
            <p:cNvGrpSpPr/>
            <p:nvPr/>
          </p:nvGrpSpPr>
          <p:grpSpPr>
            <a:xfrm>
              <a:off x="6261061" y="2711969"/>
              <a:ext cx="1566965" cy="338554"/>
              <a:chOff x="5630238" y="1477321"/>
              <a:chExt cx="1566965" cy="338554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0DF681C5-F6CE-B644-973A-DFF26ACFCA76}"/>
                  </a:ext>
                </a:extLst>
              </p:cNvPr>
              <p:cNvSpPr/>
              <p:nvPr/>
            </p:nvSpPr>
            <p:spPr>
              <a:xfrm>
                <a:off x="5630238" y="1540933"/>
                <a:ext cx="1366463" cy="195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1CACD99-CF81-4E46-BAE3-BCF3D2700709}"/>
                  </a:ext>
                </a:extLst>
              </p:cNvPr>
              <p:cNvSpPr/>
              <p:nvPr/>
            </p:nvSpPr>
            <p:spPr>
              <a:xfrm>
                <a:off x="5699707" y="1477321"/>
                <a:ext cx="14974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720</a:t>
                </a:r>
                <a:endParaRPr lang="en-US" sz="1600" dirty="0"/>
              </a:p>
            </p:txBody>
          </p:sp>
        </p:grp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31D5B16-7042-7748-8D37-3AFEEBD2FAD8}"/>
              </a:ext>
            </a:extLst>
          </p:cNvPr>
          <p:cNvGrpSpPr/>
          <p:nvPr/>
        </p:nvGrpSpPr>
        <p:grpSpPr>
          <a:xfrm>
            <a:off x="746897" y="4375438"/>
            <a:ext cx="7463120" cy="1793449"/>
            <a:chOff x="746897" y="4375438"/>
            <a:chExt cx="7463120" cy="1793449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BC5C8E54-9CDF-5746-9E20-3B7669EA5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45" b="58198"/>
            <a:stretch/>
          </p:blipFill>
          <p:spPr>
            <a:xfrm>
              <a:off x="746897" y="4375438"/>
              <a:ext cx="7463120" cy="1793449"/>
            </a:xfrm>
            <a:prstGeom prst="rect">
              <a:avLst/>
            </a:prstGeom>
          </p:spPr>
        </p:pic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B8686E6-2C31-1C4A-B0CD-1DD99495C9EF}"/>
                </a:ext>
              </a:extLst>
            </p:cNvPr>
            <p:cNvSpPr/>
            <p:nvPr/>
          </p:nvSpPr>
          <p:spPr>
            <a:xfrm>
              <a:off x="3479577" y="5591726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100,000</a:t>
              </a:r>
              <a:endParaRPr lang="en-US" sz="1600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4B55041D-0B78-AA44-B876-6CC5781D164D}"/>
                </a:ext>
              </a:extLst>
            </p:cNvPr>
            <p:cNvSpPr/>
            <p:nvPr/>
          </p:nvSpPr>
          <p:spPr>
            <a:xfrm>
              <a:off x="4558021" y="5591726"/>
              <a:ext cx="14974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10,000</a:t>
              </a:r>
              <a:endParaRPr lang="en-US" sz="1600" dirty="0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6E9BD080-9A75-FC4F-92EE-C249C9DB8F59}"/>
                </a:ext>
              </a:extLst>
            </p:cNvPr>
            <p:cNvSpPr/>
            <p:nvPr/>
          </p:nvSpPr>
          <p:spPr>
            <a:xfrm>
              <a:off x="6110849" y="5581855"/>
              <a:ext cx="1561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90,000</a:t>
              </a:r>
              <a:endParaRPr lang="en-US" sz="1600" dirty="0"/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0633457C-296C-334A-A2C1-7B0D357E69D2}"/>
                </a:ext>
              </a:extLst>
            </p:cNvPr>
            <p:cNvGrpSpPr/>
            <p:nvPr/>
          </p:nvGrpSpPr>
          <p:grpSpPr>
            <a:xfrm>
              <a:off x="4613352" y="5039800"/>
              <a:ext cx="1497496" cy="338554"/>
              <a:chOff x="5558408" y="1469605"/>
              <a:chExt cx="1497496" cy="338554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6E04EFF0-5A1E-8940-852D-51DFCF06B598}"/>
                  </a:ext>
                </a:extLst>
              </p:cNvPr>
              <p:cNvSpPr/>
              <p:nvPr/>
            </p:nvSpPr>
            <p:spPr>
              <a:xfrm>
                <a:off x="5630238" y="1540933"/>
                <a:ext cx="1366463" cy="195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3644A1D8-754B-B244-A838-B02B52649B87}"/>
                  </a:ext>
                </a:extLst>
              </p:cNvPr>
              <p:cNvSpPr/>
              <p:nvPr/>
            </p:nvSpPr>
            <p:spPr>
              <a:xfrm>
                <a:off x="5558408" y="1469605"/>
                <a:ext cx="14974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9,940</a:t>
                </a:r>
                <a:endParaRPr lang="en-US" sz="1600" dirty="0"/>
              </a:p>
            </p:txBody>
          </p:sp>
        </p:grp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EAA089C-1A0C-3442-AF14-60AA1AE94B7D}"/>
                </a:ext>
              </a:extLst>
            </p:cNvPr>
            <p:cNvSpPr/>
            <p:nvPr/>
          </p:nvSpPr>
          <p:spPr>
            <a:xfrm>
              <a:off x="4672600" y="5374208"/>
              <a:ext cx="1438248" cy="195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BF578254-1593-3149-B339-7F2893E030E6}"/>
                </a:ext>
              </a:extLst>
            </p:cNvPr>
            <p:cNvSpPr/>
            <p:nvPr/>
          </p:nvSpPr>
          <p:spPr>
            <a:xfrm>
              <a:off x="4760614" y="5297107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60</a:t>
              </a:r>
              <a:endParaRPr lang="en-US" sz="1600" dirty="0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74CC842B-6CB6-AE41-8956-F8538A6C0E34}"/>
                </a:ext>
              </a:extLst>
            </p:cNvPr>
            <p:cNvSpPr/>
            <p:nvPr/>
          </p:nvSpPr>
          <p:spPr>
            <a:xfrm>
              <a:off x="6180317" y="5320264"/>
              <a:ext cx="1466982" cy="27146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8446D5B-E9FE-424D-AE14-55619AC46867}"/>
                </a:ext>
              </a:extLst>
            </p:cNvPr>
            <p:cNvSpPr/>
            <p:nvPr/>
          </p:nvSpPr>
          <p:spPr>
            <a:xfrm>
              <a:off x="6149803" y="5307381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89,994</a:t>
              </a:r>
              <a:endParaRPr lang="en-US" sz="1600" dirty="0"/>
            </a:p>
          </p:txBody>
        </p: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74CCB4BE-E2BA-AE4A-9515-880888B97AE1}"/>
                </a:ext>
              </a:extLst>
            </p:cNvPr>
            <p:cNvGrpSpPr/>
            <p:nvPr/>
          </p:nvGrpSpPr>
          <p:grpSpPr>
            <a:xfrm>
              <a:off x="6209127" y="5050978"/>
              <a:ext cx="1566965" cy="338554"/>
              <a:chOff x="5630238" y="1477321"/>
              <a:chExt cx="1566965" cy="338554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3966E223-08DC-2B49-8082-04F98231D812}"/>
                  </a:ext>
                </a:extLst>
              </p:cNvPr>
              <p:cNvSpPr/>
              <p:nvPr/>
            </p:nvSpPr>
            <p:spPr>
              <a:xfrm>
                <a:off x="5630238" y="1540933"/>
                <a:ext cx="1366463" cy="195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C61830E5-0EB3-3741-8641-1720F06E25A1}"/>
                  </a:ext>
                </a:extLst>
              </p:cNvPr>
              <p:cNvSpPr/>
              <p:nvPr/>
            </p:nvSpPr>
            <p:spPr>
              <a:xfrm>
                <a:off x="5699707" y="1477321"/>
                <a:ext cx="14974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6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0732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655F9A-3882-0A46-83B4-9E972930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897" y="848497"/>
            <a:ext cx="11120519" cy="5571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Performance Measures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98B4145-704E-7842-9037-267B08760FA8}"/>
              </a:ext>
            </a:extLst>
          </p:cNvPr>
          <p:cNvSpPr txBox="1"/>
          <p:nvPr/>
        </p:nvSpPr>
        <p:spPr>
          <a:xfrm>
            <a:off x="8261952" y="1540933"/>
            <a:ext cx="2867130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Re-Test: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= TN + FN = 89,310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 = TP + FP = 10,690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TPR = 99.7% (Sensitivity)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= 30 * 99.7% = 30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FN =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TNR = 99.2% (Specificity)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TN =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89,280 * 99.2% </a:t>
            </a:r>
            <a:r>
              <a:rPr kumimoji="0" lang="en-US" sz="16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= 88,566</a:t>
            </a:r>
            <a:endParaRPr kumimoji="0" lang="en-US" sz="16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714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TPR = 100%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New TNR =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98.4%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11A783B-7740-4C40-885F-445B77BD31D6}"/>
              </a:ext>
            </a:extLst>
          </p:cNvPr>
          <p:cNvGrpSpPr/>
          <p:nvPr/>
        </p:nvGrpSpPr>
        <p:grpSpPr>
          <a:xfrm>
            <a:off x="798831" y="1622005"/>
            <a:ext cx="7463120" cy="2207873"/>
            <a:chOff x="798831" y="1622005"/>
            <a:chExt cx="7463120" cy="22078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1FFC6B47-3AD5-174E-88E7-DD659B9D4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58198"/>
            <a:stretch/>
          </p:blipFill>
          <p:spPr>
            <a:xfrm>
              <a:off x="798831" y="1622005"/>
              <a:ext cx="7463120" cy="2207873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12203CE-7CB0-E343-8DFE-6906D8048B7B}"/>
                </a:ext>
              </a:extLst>
            </p:cNvPr>
            <p:cNvSpPr/>
            <p:nvPr/>
          </p:nvSpPr>
          <p:spPr>
            <a:xfrm>
              <a:off x="3531511" y="3252717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100,000</a:t>
              </a:r>
              <a:endParaRPr lang="en-US" sz="160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7168859E-F471-5C47-8FA3-EFED8B2DD847}"/>
                </a:ext>
              </a:extLst>
            </p:cNvPr>
            <p:cNvSpPr/>
            <p:nvPr/>
          </p:nvSpPr>
          <p:spPr>
            <a:xfrm>
              <a:off x="4609955" y="3252717"/>
              <a:ext cx="14974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10,000</a:t>
              </a:r>
              <a:endParaRPr lang="en-US" sz="1600" dirty="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4A29507-3FC3-114E-9465-DF44DD64D3A6}"/>
                </a:ext>
              </a:extLst>
            </p:cNvPr>
            <p:cNvSpPr/>
            <p:nvPr/>
          </p:nvSpPr>
          <p:spPr>
            <a:xfrm>
              <a:off x="6162783" y="3242846"/>
              <a:ext cx="1561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90,000</a:t>
              </a:r>
              <a:endParaRPr lang="en-US" sz="1600" dirty="0"/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D411811-4AD8-8A47-845B-63119EB0D707}"/>
                </a:ext>
              </a:extLst>
            </p:cNvPr>
            <p:cNvGrpSpPr/>
            <p:nvPr/>
          </p:nvGrpSpPr>
          <p:grpSpPr>
            <a:xfrm>
              <a:off x="4665286" y="2700791"/>
              <a:ext cx="1497496" cy="338554"/>
              <a:chOff x="5558408" y="1469605"/>
              <a:chExt cx="1497496" cy="338554"/>
            </a:xfrm>
          </p:grpSpPr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1E8D937D-76D1-6D4A-85E3-6F4A0259D0B4}"/>
                  </a:ext>
                </a:extLst>
              </p:cNvPr>
              <p:cNvSpPr/>
              <p:nvPr/>
            </p:nvSpPr>
            <p:spPr>
              <a:xfrm>
                <a:off x="5630238" y="1540933"/>
                <a:ext cx="1366463" cy="195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FB60BD2A-1617-8A4B-9511-8BD3E69BE722}"/>
                  </a:ext>
                </a:extLst>
              </p:cNvPr>
              <p:cNvSpPr/>
              <p:nvPr/>
            </p:nvSpPr>
            <p:spPr>
              <a:xfrm>
                <a:off x="5558408" y="1469605"/>
                <a:ext cx="14974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9,970</a:t>
                </a:r>
                <a:endParaRPr lang="en-US" sz="1600" dirty="0"/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B9205AC-52DF-694C-94CC-32027DC55EB9}"/>
                </a:ext>
              </a:extLst>
            </p:cNvPr>
            <p:cNvSpPr/>
            <p:nvPr/>
          </p:nvSpPr>
          <p:spPr>
            <a:xfrm>
              <a:off x="4724534" y="3035199"/>
              <a:ext cx="1438248" cy="195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0CEAB51-E44A-E645-AEAD-5FCF7544586D}"/>
                </a:ext>
              </a:extLst>
            </p:cNvPr>
            <p:cNvSpPr/>
            <p:nvPr/>
          </p:nvSpPr>
          <p:spPr>
            <a:xfrm>
              <a:off x="4812548" y="2958098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endParaRPr lang="en-US" sz="1600" dirty="0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E5B313BE-0C46-B14A-B9C3-DF380273925F}"/>
                </a:ext>
              </a:extLst>
            </p:cNvPr>
            <p:cNvSpPr/>
            <p:nvPr/>
          </p:nvSpPr>
          <p:spPr>
            <a:xfrm>
              <a:off x="6232251" y="2981255"/>
              <a:ext cx="1466982" cy="27146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F3EE2210-14AA-6641-A6AB-41B3A2003773}"/>
                </a:ext>
              </a:extLst>
            </p:cNvPr>
            <p:cNvSpPr/>
            <p:nvPr/>
          </p:nvSpPr>
          <p:spPr>
            <a:xfrm>
              <a:off x="6201737" y="2968372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89,280</a:t>
              </a:r>
              <a:endParaRPr lang="en-US" sz="1600" dirty="0"/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F6F7F2B0-C940-464C-9477-50E1295AD636}"/>
                </a:ext>
              </a:extLst>
            </p:cNvPr>
            <p:cNvGrpSpPr/>
            <p:nvPr/>
          </p:nvGrpSpPr>
          <p:grpSpPr>
            <a:xfrm>
              <a:off x="6261061" y="2711969"/>
              <a:ext cx="1566965" cy="338554"/>
              <a:chOff x="5630238" y="1477321"/>
              <a:chExt cx="1566965" cy="338554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0DF681C5-F6CE-B644-973A-DFF26ACFCA76}"/>
                  </a:ext>
                </a:extLst>
              </p:cNvPr>
              <p:cNvSpPr/>
              <p:nvPr/>
            </p:nvSpPr>
            <p:spPr>
              <a:xfrm>
                <a:off x="5630238" y="1540933"/>
                <a:ext cx="1366463" cy="195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1CACD99-CF81-4E46-BAE3-BCF3D2700709}"/>
                  </a:ext>
                </a:extLst>
              </p:cNvPr>
              <p:cNvSpPr/>
              <p:nvPr/>
            </p:nvSpPr>
            <p:spPr>
              <a:xfrm>
                <a:off x="5699707" y="1477321"/>
                <a:ext cx="14974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720</a:t>
                </a:r>
                <a:endParaRPr lang="en-US" sz="1600" dirty="0"/>
              </a:p>
            </p:txBody>
          </p: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3B83916-D990-2D48-973D-582D4F92C1AD}"/>
              </a:ext>
            </a:extLst>
          </p:cNvPr>
          <p:cNvGrpSpPr/>
          <p:nvPr/>
        </p:nvGrpSpPr>
        <p:grpSpPr>
          <a:xfrm>
            <a:off x="746897" y="4386616"/>
            <a:ext cx="7463120" cy="1782271"/>
            <a:chOff x="746897" y="4386616"/>
            <a:chExt cx="7463120" cy="1782271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BC5C8E54-9CDF-5746-9E20-3B7669EA5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7" b="58198"/>
            <a:stretch/>
          </p:blipFill>
          <p:spPr>
            <a:xfrm>
              <a:off x="746897" y="4386616"/>
              <a:ext cx="7463120" cy="1782271"/>
            </a:xfrm>
            <a:prstGeom prst="rect">
              <a:avLst/>
            </a:prstGeom>
          </p:spPr>
        </p:pic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B8686E6-2C31-1C4A-B0CD-1DD99495C9EF}"/>
                </a:ext>
              </a:extLst>
            </p:cNvPr>
            <p:cNvSpPr/>
            <p:nvPr/>
          </p:nvSpPr>
          <p:spPr>
            <a:xfrm>
              <a:off x="3479577" y="5591726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100,000</a:t>
              </a:r>
              <a:endParaRPr lang="en-US" sz="1600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4B55041D-0B78-AA44-B876-6CC5781D164D}"/>
                </a:ext>
              </a:extLst>
            </p:cNvPr>
            <p:cNvSpPr/>
            <p:nvPr/>
          </p:nvSpPr>
          <p:spPr>
            <a:xfrm>
              <a:off x="4558021" y="5591726"/>
              <a:ext cx="14974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10,000</a:t>
              </a:r>
              <a:endParaRPr lang="en-US" sz="1600" dirty="0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6E9BD080-9A75-FC4F-92EE-C249C9DB8F59}"/>
                </a:ext>
              </a:extLst>
            </p:cNvPr>
            <p:cNvSpPr/>
            <p:nvPr/>
          </p:nvSpPr>
          <p:spPr>
            <a:xfrm>
              <a:off x="6110849" y="5581855"/>
              <a:ext cx="1561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90,000</a:t>
              </a:r>
              <a:endParaRPr lang="en-US" sz="1600" dirty="0"/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0633457C-296C-334A-A2C1-7B0D357E69D2}"/>
                </a:ext>
              </a:extLst>
            </p:cNvPr>
            <p:cNvGrpSpPr/>
            <p:nvPr/>
          </p:nvGrpSpPr>
          <p:grpSpPr>
            <a:xfrm>
              <a:off x="4580222" y="5039800"/>
              <a:ext cx="1497496" cy="338554"/>
              <a:chOff x="5525278" y="1469605"/>
              <a:chExt cx="1497496" cy="338554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6E04EFF0-5A1E-8940-852D-51DFCF06B598}"/>
                  </a:ext>
                </a:extLst>
              </p:cNvPr>
              <p:cNvSpPr/>
              <p:nvPr/>
            </p:nvSpPr>
            <p:spPr>
              <a:xfrm>
                <a:off x="5630238" y="1540933"/>
                <a:ext cx="1366463" cy="195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3644A1D8-754B-B244-A838-B02B52649B87}"/>
                  </a:ext>
                </a:extLst>
              </p:cNvPr>
              <p:cNvSpPr/>
              <p:nvPr/>
            </p:nvSpPr>
            <p:spPr>
              <a:xfrm>
                <a:off x="5525278" y="1469605"/>
                <a:ext cx="14974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10,000</a:t>
                </a:r>
                <a:endParaRPr lang="en-US" sz="1600" dirty="0"/>
              </a:p>
            </p:txBody>
          </p:sp>
        </p:grp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EAA089C-1A0C-3442-AF14-60AA1AE94B7D}"/>
                </a:ext>
              </a:extLst>
            </p:cNvPr>
            <p:cNvSpPr/>
            <p:nvPr/>
          </p:nvSpPr>
          <p:spPr>
            <a:xfrm>
              <a:off x="4672600" y="5374208"/>
              <a:ext cx="1438248" cy="195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BF578254-1593-3149-B339-7F2893E030E6}"/>
                </a:ext>
              </a:extLst>
            </p:cNvPr>
            <p:cNvSpPr/>
            <p:nvPr/>
          </p:nvSpPr>
          <p:spPr>
            <a:xfrm>
              <a:off x="4760614" y="5297107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0</a:t>
              </a:r>
              <a:endParaRPr lang="en-US" sz="1600" dirty="0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74CC842B-6CB6-AE41-8956-F8538A6C0E34}"/>
                </a:ext>
              </a:extLst>
            </p:cNvPr>
            <p:cNvSpPr/>
            <p:nvPr/>
          </p:nvSpPr>
          <p:spPr>
            <a:xfrm>
              <a:off x="6180317" y="5320264"/>
              <a:ext cx="1466982" cy="27146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8446D5B-E9FE-424D-AE14-55619AC46867}"/>
                </a:ext>
              </a:extLst>
            </p:cNvPr>
            <p:cNvSpPr/>
            <p:nvPr/>
          </p:nvSpPr>
          <p:spPr>
            <a:xfrm>
              <a:off x="6149803" y="5307381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88,566</a:t>
              </a:r>
              <a:endParaRPr lang="en-US" sz="1600" dirty="0"/>
            </a:p>
          </p:txBody>
        </p: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74CCB4BE-E2BA-AE4A-9515-880888B97AE1}"/>
                </a:ext>
              </a:extLst>
            </p:cNvPr>
            <p:cNvGrpSpPr/>
            <p:nvPr/>
          </p:nvGrpSpPr>
          <p:grpSpPr>
            <a:xfrm>
              <a:off x="6209127" y="5050978"/>
              <a:ext cx="1500705" cy="338554"/>
              <a:chOff x="5630238" y="1477321"/>
              <a:chExt cx="1500705" cy="338554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3966E223-08DC-2B49-8082-04F98231D812}"/>
                  </a:ext>
                </a:extLst>
              </p:cNvPr>
              <p:cNvSpPr/>
              <p:nvPr/>
            </p:nvSpPr>
            <p:spPr>
              <a:xfrm>
                <a:off x="5630238" y="1540933"/>
                <a:ext cx="1366463" cy="195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C61830E5-0EB3-3741-8641-1720F06E25A1}"/>
                  </a:ext>
                </a:extLst>
              </p:cNvPr>
              <p:cNvSpPr/>
              <p:nvPr/>
            </p:nvSpPr>
            <p:spPr>
              <a:xfrm>
                <a:off x="5633447" y="1477321"/>
                <a:ext cx="14974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1,434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56660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07ECC4-3210-494E-80C5-E337BD6CC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ROC (Receiver Operated Characteristic) Analysis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B82AE2-AB20-5044-8DCF-1DA0B0FAD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"/>
          <a:stretch/>
        </p:blipFill>
        <p:spPr>
          <a:xfrm>
            <a:off x="841512" y="1742301"/>
            <a:ext cx="10388145" cy="4267202"/>
          </a:xfrm>
          <a:prstGeom prst="rect">
            <a:avLst/>
          </a:prstGeom>
        </p:spPr>
      </p:pic>
      <p:sp>
        <p:nvSpPr>
          <p:cNvPr id="4" name="Kreuz 3">
            <a:extLst>
              <a:ext uri="{FF2B5EF4-FFF2-40B4-BE49-F238E27FC236}">
                <a16:creationId xmlns:a16="http://schemas.microsoft.com/office/drawing/2014/main" id="{94B754BA-221C-594A-BC25-67FFD587BDE5}"/>
              </a:ext>
            </a:extLst>
          </p:cNvPr>
          <p:cNvSpPr/>
          <p:nvPr/>
        </p:nvSpPr>
        <p:spPr>
          <a:xfrm>
            <a:off x="1556764" y="2110103"/>
            <a:ext cx="157314" cy="153965"/>
          </a:xfrm>
          <a:prstGeom prst="plus">
            <a:avLst>
              <a:gd name="adj" fmla="val 37205"/>
            </a:avLst>
          </a:prstGeom>
          <a:solidFill>
            <a:srgbClr val="FF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E059FA-275F-624C-AE17-27C12253AF61}"/>
              </a:ext>
            </a:extLst>
          </p:cNvPr>
          <p:cNvSpPr txBox="1"/>
          <p:nvPr/>
        </p:nvSpPr>
        <p:spPr>
          <a:xfrm>
            <a:off x="5681272" y="5011647"/>
            <a:ext cx="232929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Vanilla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Zombie Classifier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Kreuz 8">
            <a:extLst>
              <a:ext uri="{FF2B5EF4-FFF2-40B4-BE49-F238E27FC236}">
                <a16:creationId xmlns:a16="http://schemas.microsoft.com/office/drawing/2014/main" id="{BC8DA8BE-9C05-9C47-8BFE-6695B36C1FEC}"/>
              </a:ext>
            </a:extLst>
          </p:cNvPr>
          <p:cNvSpPr/>
          <p:nvPr/>
        </p:nvSpPr>
        <p:spPr>
          <a:xfrm>
            <a:off x="5398850" y="5103940"/>
            <a:ext cx="157314" cy="153965"/>
          </a:xfrm>
          <a:prstGeom prst="plus">
            <a:avLst>
              <a:gd name="adj" fmla="val 37205"/>
            </a:avLst>
          </a:prstGeom>
          <a:solidFill>
            <a:srgbClr val="FF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Kreuz 9">
            <a:extLst>
              <a:ext uri="{FF2B5EF4-FFF2-40B4-BE49-F238E27FC236}">
                <a16:creationId xmlns:a16="http://schemas.microsoft.com/office/drawing/2014/main" id="{B9ADB7AA-CEE8-0049-B6BC-FEC8157AA840}"/>
              </a:ext>
            </a:extLst>
          </p:cNvPr>
          <p:cNvSpPr/>
          <p:nvPr/>
        </p:nvSpPr>
        <p:spPr>
          <a:xfrm>
            <a:off x="1511253" y="2184477"/>
            <a:ext cx="157314" cy="153965"/>
          </a:xfrm>
          <a:prstGeom prst="plus">
            <a:avLst>
              <a:gd name="adj" fmla="val 37205"/>
            </a:avLst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26B63-BCD8-BC44-AFF1-B33C98B87198}"/>
              </a:ext>
            </a:extLst>
          </p:cNvPr>
          <p:cNvSpPr txBox="1"/>
          <p:nvPr/>
        </p:nvSpPr>
        <p:spPr>
          <a:xfrm>
            <a:off x="5681272" y="5295152"/>
            <a:ext cx="316849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Re-test Zombie Classifier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Kreuz 11">
            <a:extLst>
              <a:ext uri="{FF2B5EF4-FFF2-40B4-BE49-F238E27FC236}">
                <a16:creationId xmlns:a16="http://schemas.microsoft.com/office/drawing/2014/main" id="{AB9DC43B-6092-084B-850F-C30965AA7E54}"/>
              </a:ext>
            </a:extLst>
          </p:cNvPr>
          <p:cNvSpPr/>
          <p:nvPr/>
        </p:nvSpPr>
        <p:spPr>
          <a:xfrm>
            <a:off x="5398850" y="5387445"/>
            <a:ext cx="157314" cy="153965"/>
          </a:xfrm>
          <a:prstGeom prst="plus">
            <a:avLst>
              <a:gd name="adj" fmla="val 37205"/>
            </a:avLst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Kreuz 12">
            <a:extLst>
              <a:ext uri="{FF2B5EF4-FFF2-40B4-BE49-F238E27FC236}">
                <a16:creationId xmlns:a16="http://schemas.microsoft.com/office/drawing/2014/main" id="{EC843FBB-39C7-FA4D-A6AE-A6DB09377B02}"/>
              </a:ext>
            </a:extLst>
          </p:cNvPr>
          <p:cNvSpPr/>
          <p:nvPr/>
        </p:nvSpPr>
        <p:spPr>
          <a:xfrm>
            <a:off x="1648945" y="2058026"/>
            <a:ext cx="157314" cy="153965"/>
          </a:xfrm>
          <a:prstGeom prst="plus">
            <a:avLst>
              <a:gd name="adj" fmla="val 37205"/>
            </a:avLst>
          </a:pr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CA2F71F-3978-1D41-A07A-A5A446087A3C}"/>
              </a:ext>
            </a:extLst>
          </p:cNvPr>
          <p:cNvSpPr txBox="1"/>
          <p:nvPr/>
        </p:nvSpPr>
        <p:spPr>
          <a:xfrm>
            <a:off x="5681272" y="5541410"/>
            <a:ext cx="325986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Negative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Re-test Zombie Classifier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Kreuz 14">
            <a:extLst>
              <a:ext uri="{FF2B5EF4-FFF2-40B4-BE49-F238E27FC236}">
                <a16:creationId xmlns:a16="http://schemas.microsoft.com/office/drawing/2014/main" id="{EFEDCA13-3F7E-2740-99DF-75C3631684B6}"/>
              </a:ext>
            </a:extLst>
          </p:cNvPr>
          <p:cNvSpPr/>
          <p:nvPr/>
        </p:nvSpPr>
        <p:spPr>
          <a:xfrm>
            <a:off x="5398850" y="5633703"/>
            <a:ext cx="157314" cy="153965"/>
          </a:xfrm>
          <a:prstGeom prst="plus">
            <a:avLst>
              <a:gd name="adj" fmla="val 37205"/>
            </a:avLst>
          </a:pr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Freihandform 16">
            <a:extLst>
              <a:ext uri="{FF2B5EF4-FFF2-40B4-BE49-F238E27FC236}">
                <a16:creationId xmlns:a16="http://schemas.microsoft.com/office/drawing/2014/main" id="{E31AB004-CA56-694A-BC36-6C670BF324CC}"/>
              </a:ext>
            </a:extLst>
          </p:cNvPr>
          <p:cNvSpPr/>
          <p:nvPr/>
        </p:nvSpPr>
        <p:spPr>
          <a:xfrm>
            <a:off x="1540605" y="2102764"/>
            <a:ext cx="3308918" cy="3308918"/>
          </a:xfrm>
          <a:custGeom>
            <a:avLst/>
            <a:gdLst>
              <a:gd name="connsiteX0" fmla="*/ 251415 w 3560333"/>
              <a:gd name="connsiteY0" fmla="*/ 3568203 h 3568203"/>
              <a:gd name="connsiteX1" fmla="*/ 340364 w 3560333"/>
              <a:gd name="connsiteY1" fmla="*/ 337561 h 3568203"/>
              <a:gd name="connsiteX2" fmla="*/ 3560333 w 3560333"/>
              <a:gd name="connsiteY2" fmla="*/ 259285 h 3568203"/>
              <a:gd name="connsiteX0" fmla="*/ 96931 w 3405849"/>
              <a:gd name="connsiteY0" fmla="*/ 3663403 h 3663403"/>
              <a:gd name="connsiteX1" fmla="*/ 185880 w 3405849"/>
              <a:gd name="connsiteY1" fmla="*/ 432761 h 3663403"/>
              <a:gd name="connsiteX2" fmla="*/ 3405849 w 3405849"/>
              <a:gd name="connsiteY2" fmla="*/ 354485 h 3663403"/>
              <a:gd name="connsiteX0" fmla="*/ 214702 w 3523620"/>
              <a:gd name="connsiteY0" fmla="*/ 3545261 h 3545261"/>
              <a:gd name="connsiteX1" fmla="*/ 303651 w 3523620"/>
              <a:gd name="connsiteY1" fmla="*/ 314619 h 3545261"/>
              <a:gd name="connsiteX2" fmla="*/ 3523620 w 3523620"/>
              <a:gd name="connsiteY2" fmla="*/ 236343 h 3545261"/>
              <a:gd name="connsiteX0" fmla="*/ 214702 w 3523620"/>
              <a:gd name="connsiteY0" fmla="*/ 3475092 h 3475092"/>
              <a:gd name="connsiteX1" fmla="*/ 303651 w 3523620"/>
              <a:gd name="connsiteY1" fmla="*/ 244450 h 3475092"/>
              <a:gd name="connsiteX2" fmla="*/ 3523620 w 3523620"/>
              <a:gd name="connsiteY2" fmla="*/ 166174 h 3475092"/>
              <a:gd name="connsiteX0" fmla="*/ 93551 w 3402469"/>
              <a:gd name="connsiteY0" fmla="*/ 3311152 h 3311152"/>
              <a:gd name="connsiteX1" fmla="*/ 182500 w 3402469"/>
              <a:gd name="connsiteY1" fmla="*/ 80510 h 3311152"/>
              <a:gd name="connsiteX2" fmla="*/ 3402469 w 3402469"/>
              <a:gd name="connsiteY2" fmla="*/ 2234 h 3311152"/>
              <a:gd name="connsiteX0" fmla="*/ 0 w 3308918"/>
              <a:gd name="connsiteY0" fmla="*/ 3311152 h 3311152"/>
              <a:gd name="connsiteX1" fmla="*/ 88949 w 3308918"/>
              <a:gd name="connsiteY1" fmla="*/ 80510 h 3311152"/>
              <a:gd name="connsiteX2" fmla="*/ 3308918 w 3308918"/>
              <a:gd name="connsiteY2" fmla="*/ 2234 h 3311152"/>
              <a:gd name="connsiteX0" fmla="*/ 9033 w 3317951"/>
              <a:gd name="connsiteY0" fmla="*/ 3319041 h 3319041"/>
              <a:gd name="connsiteX1" fmla="*/ 97982 w 3317951"/>
              <a:gd name="connsiteY1" fmla="*/ 88399 h 3319041"/>
              <a:gd name="connsiteX2" fmla="*/ 3317951 w 3317951"/>
              <a:gd name="connsiteY2" fmla="*/ 10123 h 3319041"/>
              <a:gd name="connsiteX0" fmla="*/ 1 w 3308919"/>
              <a:gd name="connsiteY0" fmla="*/ 3323298 h 3323298"/>
              <a:gd name="connsiteX1" fmla="*/ 88950 w 3308919"/>
              <a:gd name="connsiteY1" fmla="*/ 92656 h 3323298"/>
              <a:gd name="connsiteX2" fmla="*/ 3308919 w 3308919"/>
              <a:gd name="connsiteY2" fmla="*/ 14380 h 3323298"/>
              <a:gd name="connsiteX0" fmla="*/ 8895 w 3317813"/>
              <a:gd name="connsiteY0" fmla="*/ 3324762 h 3324762"/>
              <a:gd name="connsiteX1" fmla="*/ 76496 w 3317813"/>
              <a:gd name="connsiteY1" fmla="*/ 90562 h 3324762"/>
              <a:gd name="connsiteX2" fmla="*/ 3317813 w 3317813"/>
              <a:gd name="connsiteY2" fmla="*/ 15844 h 3324762"/>
              <a:gd name="connsiteX0" fmla="*/ 1 w 3308919"/>
              <a:gd name="connsiteY0" fmla="*/ 3318280 h 3318280"/>
              <a:gd name="connsiteX1" fmla="*/ 88950 w 3308919"/>
              <a:gd name="connsiteY1" fmla="*/ 101870 h 3318280"/>
              <a:gd name="connsiteX2" fmla="*/ 3308919 w 3308919"/>
              <a:gd name="connsiteY2" fmla="*/ 9362 h 3318280"/>
              <a:gd name="connsiteX0" fmla="*/ 5369 w 3314287"/>
              <a:gd name="connsiteY0" fmla="*/ 3325550 h 3325550"/>
              <a:gd name="connsiteX1" fmla="*/ 94318 w 3314287"/>
              <a:gd name="connsiteY1" fmla="*/ 109140 h 3325550"/>
              <a:gd name="connsiteX2" fmla="*/ 3314287 w 3314287"/>
              <a:gd name="connsiteY2" fmla="*/ 16632 h 3325550"/>
              <a:gd name="connsiteX0" fmla="*/ 0 w 3308918"/>
              <a:gd name="connsiteY0" fmla="*/ 3325550 h 3325550"/>
              <a:gd name="connsiteX1" fmla="*/ 88949 w 3308918"/>
              <a:gd name="connsiteY1" fmla="*/ 109140 h 3325550"/>
              <a:gd name="connsiteX2" fmla="*/ 3308918 w 3308918"/>
              <a:gd name="connsiteY2" fmla="*/ 16632 h 3325550"/>
              <a:gd name="connsiteX0" fmla="*/ 0 w 3308918"/>
              <a:gd name="connsiteY0" fmla="*/ 3308918 h 3308918"/>
              <a:gd name="connsiteX1" fmla="*/ 88949 w 3308918"/>
              <a:gd name="connsiteY1" fmla="*/ 92508 h 3308918"/>
              <a:gd name="connsiteX2" fmla="*/ 3308918 w 3308918"/>
              <a:gd name="connsiteY2" fmla="*/ 0 h 330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8918" h="3308918">
                <a:moveTo>
                  <a:pt x="0" y="3308918"/>
                </a:moveTo>
                <a:cubicBezTo>
                  <a:pt x="46254" y="2004920"/>
                  <a:pt x="-53370" y="249057"/>
                  <a:pt x="88949" y="92508"/>
                </a:cubicBezTo>
                <a:cubicBezTo>
                  <a:pt x="231268" y="-64041"/>
                  <a:pt x="1931980" y="40917"/>
                  <a:pt x="3308918" y="0"/>
                </a:cubicBezTo>
              </a:path>
            </a:pathLst>
          </a:custGeom>
          <a:noFill/>
          <a:ln w="38100" cap="flat">
            <a:solidFill>
              <a:srgbClr val="00B05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9E58510-CD1A-EF4B-9804-2A9E0452F1A3}"/>
              </a:ext>
            </a:extLst>
          </p:cNvPr>
          <p:cNvSpPr/>
          <p:nvPr/>
        </p:nvSpPr>
        <p:spPr>
          <a:xfrm>
            <a:off x="2148109" y="5666383"/>
            <a:ext cx="2612981" cy="27699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specificity / false positive rate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3601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CF9D303-4591-9842-B6E6-CF46996EC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Tests are probabilistic!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B15C19-B027-FA44-967F-815969AF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02" y="1278332"/>
            <a:ext cx="8918347" cy="529499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931576B-EFF3-7A40-A69E-9E1AD43DF331}"/>
              </a:ext>
            </a:extLst>
          </p:cNvPr>
          <p:cNvSpPr/>
          <p:nvPr/>
        </p:nvSpPr>
        <p:spPr>
          <a:xfrm>
            <a:off x="4977442" y="1319842"/>
            <a:ext cx="414068" cy="353683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4492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B25A4A5-AFDD-1D4E-9A88-306A9DDA0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deal with this?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</a:rPr>
              <a:t>-    Adopt threshold according to scenario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b="0" dirty="0">
                <a:solidFill>
                  <a:schemeClr val="tx1"/>
                </a:solidFill>
              </a:rPr>
              <a:t> Determine costs of wrong decisions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b="0" dirty="0">
                <a:solidFill>
                  <a:schemeClr val="tx1"/>
                </a:solidFill>
              </a:rPr>
              <a:t> Change threshold according to prevalence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</a:rPr>
              <a:t>-    Use more independent tests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b="0" dirty="0">
                <a:solidFill>
                  <a:schemeClr val="tx1"/>
                </a:solidFill>
              </a:rPr>
              <a:t> Boosting, Bagging &amp; Ensembles</a:t>
            </a:r>
          </a:p>
          <a:p>
            <a:pPr marL="0" indent="0">
              <a:buNone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Symbol" pitchFamily="2" charset="2"/>
              <a:buChar char="Þ"/>
            </a:pPr>
            <a:endParaRPr lang="en-US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080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27FE4B-F8F5-5447-A395-30908FC56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Boosting – Idea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D72C905-D63D-0E41-B215-5FFEC564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691120"/>
            <a:ext cx="6990642" cy="453715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CC5B289-54C3-8D44-9295-C7FF90220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02" t="73248" r="67033" b="13245"/>
          <a:stretch/>
        </p:blipFill>
        <p:spPr>
          <a:xfrm>
            <a:off x="3571336" y="1828458"/>
            <a:ext cx="1535502" cy="6128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F43F23-2F2A-304A-A958-4F542F02C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2" t="61277" r="6321" b="26752"/>
          <a:stretch/>
        </p:blipFill>
        <p:spPr>
          <a:xfrm>
            <a:off x="7677509" y="1898154"/>
            <a:ext cx="1362974" cy="5431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4BD8683-33F2-0D42-8BF6-C18C8CD4A9C8}"/>
              </a:ext>
            </a:extLst>
          </p:cNvPr>
          <p:cNvSpPr txBox="1"/>
          <p:nvPr/>
        </p:nvSpPr>
        <p:spPr>
          <a:xfrm>
            <a:off x="6096000" y="6176516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683506-88ED-F642-8683-8EEB4C0F0A97}"/>
              </a:ext>
            </a:extLst>
          </p:cNvPr>
          <p:cNvSpPr txBox="1"/>
          <p:nvPr/>
        </p:nvSpPr>
        <p:spPr>
          <a:xfrm rot="16200000">
            <a:off x="2421800" y="3615562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7F62A4-7F88-2542-BA18-9958C0CF2E3B}"/>
              </a:ext>
            </a:extLst>
          </p:cNvPr>
          <p:cNvSpPr/>
          <p:nvPr/>
        </p:nvSpPr>
        <p:spPr>
          <a:xfrm>
            <a:off x="2357999" y="1420539"/>
            <a:ext cx="8045343" cy="507831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de-DE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Requires</a:t>
            </a:r>
            <a:r>
              <a:rPr lang="de-DE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DE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independent</a:t>
            </a:r>
            <a:r>
              <a:rPr lang="de-DE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DE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tests</a:t>
            </a:r>
            <a:br>
              <a:rPr lang="de-DE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de-DE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de-DE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DE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work</a:t>
            </a:r>
            <a:r>
              <a:rPr lang="de-DE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DE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well</a:t>
            </a:r>
            <a:r>
              <a:rPr lang="de-DE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</a:t>
            </a:r>
          </a:p>
          <a:p>
            <a:pPr algn="ctr"/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47428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27FE4B-F8F5-5447-A395-30908FC56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Boosting – Problems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BD8683-33F2-0D42-8BF6-C18C8CD4A9C8}"/>
              </a:ext>
            </a:extLst>
          </p:cNvPr>
          <p:cNvSpPr txBox="1"/>
          <p:nvPr/>
        </p:nvSpPr>
        <p:spPr>
          <a:xfrm>
            <a:off x="6096000" y="6176516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683506-88ED-F642-8683-8EEB4C0F0A97}"/>
              </a:ext>
            </a:extLst>
          </p:cNvPr>
          <p:cNvSpPr txBox="1"/>
          <p:nvPr/>
        </p:nvSpPr>
        <p:spPr>
          <a:xfrm rot="16200000">
            <a:off x="662013" y="3095465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2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4A11036-7DB2-D249-9280-BBC8B9149C21}"/>
              </a:ext>
            </a:extLst>
          </p:cNvPr>
          <p:cNvCxnSpPr/>
          <p:nvPr/>
        </p:nvCxnSpPr>
        <p:spPr>
          <a:xfrm>
            <a:off x="2838091" y="4787660"/>
            <a:ext cx="7677509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DE75A1C0-F00B-0E46-AFD8-274483363972}"/>
              </a:ext>
            </a:extLst>
          </p:cNvPr>
          <p:cNvSpPr/>
          <p:nvPr/>
        </p:nvSpPr>
        <p:spPr>
          <a:xfrm>
            <a:off x="3210658" y="5115411"/>
            <a:ext cx="3724980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D671E47D-D72D-7B42-BA1B-C21657224F17}"/>
              </a:ext>
            </a:extLst>
          </p:cNvPr>
          <p:cNvSpPr/>
          <p:nvPr/>
        </p:nvSpPr>
        <p:spPr>
          <a:xfrm>
            <a:off x="5046173" y="5175798"/>
            <a:ext cx="5667835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499D019E-693B-A241-80F8-3653EBDF91F7}"/>
              </a:ext>
            </a:extLst>
          </p:cNvPr>
          <p:cNvSpPr/>
          <p:nvPr/>
        </p:nvSpPr>
        <p:spPr>
          <a:xfrm rot="5400000">
            <a:off x="1091142" y="3246890"/>
            <a:ext cx="1823246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95398BF-AFAD-B04E-BFCB-17AA3FE68888}"/>
              </a:ext>
            </a:extLst>
          </p:cNvPr>
          <p:cNvSpPr/>
          <p:nvPr/>
        </p:nvSpPr>
        <p:spPr>
          <a:xfrm rot="5400000">
            <a:off x="834483" y="2317392"/>
            <a:ext cx="2407632" cy="935691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693BF5-E398-2949-AEB9-B976C6B9A58E}"/>
              </a:ext>
            </a:extLst>
          </p:cNvPr>
          <p:cNvGrpSpPr/>
          <p:nvPr/>
        </p:nvGrpSpPr>
        <p:grpSpPr>
          <a:xfrm>
            <a:off x="3210658" y="2813400"/>
            <a:ext cx="3690474" cy="1815279"/>
            <a:chOff x="3210658" y="2813400"/>
            <a:chExt cx="3690474" cy="1815279"/>
          </a:xfrm>
        </p:grpSpPr>
        <p:sp>
          <p:nvSpPr>
            <p:cNvPr id="19" name="Kreuz 18">
              <a:extLst>
                <a:ext uri="{FF2B5EF4-FFF2-40B4-BE49-F238E27FC236}">
                  <a16:creationId xmlns:a16="http://schemas.microsoft.com/office/drawing/2014/main" id="{7F04E3BB-C50B-BB42-8B33-9A85887E28D6}"/>
                </a:ext>
              </a:extLst>
            </p:cNvPr>
            <p:cNvSpPr/>
            <p:nvPr/>
          </p:nvSpPr>
          <p:spPr>
            <a:xfrm>
              <a:off x="4557478" y="2845112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Kreuz 19">
              <a:extLst>
                <a:ext uri="{FF2B5EF4-FFF2-40B4-BE49-F238E27FC236}">
                  <a16:creationId xmlns:a16="http://schemas.microsoft.com/office/drawing/2014/main" id="{304E0D9C-9773-574A-9349-394C2AFF72BC}"/>
                </a:ext>
              </a:extLst>
            </p:cNvPr>
            <p:cNvSpPr/>
            <p:nvPr/>
          </p:nvSpPr>
          <p:spPr>
            <a:xfrm>
              <a:off x="4886864" y="3120113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Kreuz 20">
              <a:extLst>
                <a:ext uri="{FF2B5EF4-FFF2-40B4-BE49-F238E27FC236}">
                  <a16:creationId xmlns:a16="http://schemas.microsoft.com/office/drawing/2014/main" id="{B31B6FBA-0901-4247-83B6-476C2F034843}"/>
                </a:ext>
              </a:extLst>
            </p:cNvPr>
            <p:cNvSpPr/>
            <p:nvPr/>
          </p:nvSpPr>
          <p:spPr>
            <a:xfrm>
              <a:off x="3642226" y="404061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Kreuz 21">
              <a:extLst>
                <a:ext uri="{FF2B5EF4-FFF2-40B4-BE49-F238E27FC236}">
                  <a16:creationId xmlns:a16="http://schemas.microsoft.com/office/drawing/2014/main" id="{5F70182A-F1A6-C846-AB43-E41FCCD1F0D4}"/>
                </a:ext>
              </a:extLst>
            </p:cNvPr>
            <p:cNvSpPr/>
            <p:nvPr/>
          </p:nvSpPr>
          <p:spPr>
            <a:xfrm>
              <a:off x="6008468" y="3713710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Kreuz 22">
              <a:extLst>
                <a:ext uri="{FF2B5EF4-FFF2-40B4-BE49-F238E27FC236}">
                  <a16:creationId xmlns:a16="http://schemas.microsoft.com/office/drawing/2014/main" id="{91B6872E-80E0-604F-AD5F-65BF2E4FEB2A}"/>
                </a:ext>
              </a:extLst>
            </p:cNvPr>
            <p:cNvSpPr/>
            <p:nvPr/>
          </p:nvSpPr>
          <p:spPr>
            <a:xfrm>
              <a:off x="4906855" y="360346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Kreuz 23">
              <a:extLst>
                <a:ext uri="{FF2B5EF4-FFF2-40B4-BE49-F238E27FC236}">
                  <a16:creationId xmlns:a16="http://schemas.microsoft.com/office/drawing/2014/main" id="{1C7ABFF6-23C9-A241-953D-4DCCEEF26C07}"/>
                </a:ext>
              </a:extLst>
            </p:cNvPr>
            <p:cNvSpPr/>
            <p:nvPr/>
          </p:nvSpPr>
          <p:spPr>
            <a:xfrm>
              <a:off x="3891651" y="3527815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Kreuz 24">
              <a:extLst>
                <a:ext uri="{FF2B5EF4-FFF2-40B4-BE49-F238E27FC236}">
                  <a16:creationId xmlns:a16="http://schemas.microsoft.com/office/drawing/2014/main" id="{281438BD-6A71-D845-92CE-4CB536863B64}"/>
                </a:ext>
              </a:extLst>
            </p:cNvPr>
            <p:cNvSpPr/>
            <p:nvPr/>
          </p:nvSpPr>
          <p:spPr>
            <a:xfrm>
              <a:off x="6676845" y="4421645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Kreuz 25">
              <a:extLst>
                <a:ext uri="{FF2B5EF4-FFF2-40B4-BE49-F238E27FC236}">
                  <a16:creationId xmlns:a16="http://schemas.microsoft.com/office/drawing/2014/main" id="{1649645B-D691-4940-AB44-E1788629390A}"/>
                </a:ext>
              </a:extLst>
            </p:cNvPr>
            <p:cNvSpPr/>
            <p:nvPr/>
          </p:nvSpPr>
          <p:spPr>
            <a:xfrm>
              <a:off x="3966193" y="2813400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Kreuz 26">
              <a:extLst>
                <a:ext uri="{FF2B5EF4-FFF2-40B4-BE49-F238E27FC236}">
                  <a16:creationId xmlns:a16="http://schemas.microsoft.com/office/drawing/2014/main" id="{4BCA3FAE-CE54-C04F-A62D-82F203DFED47}"/>
                </a:ext>
              </a:extLst>
            </p:cNvPr>
            <p:cNvSpPr/>
            <p:nvPr/>
          </p:nvSpPr>
          <p:spPr>
            <a:xfrm>
              <a:off x="5616068" y="4093405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Kreuz 27">
              <a:extLst>
                <a:ext uri="{FF2B5EF4-FFF2-40B4-BE49-F238E27FC236}">
                  <a16:creationId xmlns:a16="http://schemas.microsoft.com/office/drawing/2014/main" id="{5D76A0DE-9BF6-BC45-8594-F44A8F19B96A}"/>
                </a:ext>
              </a:extLst>
            </p:cNvPr>
            <p:cNvSpPr/>
            <p:nvPr/>
          </p:nvSpPr>
          <p:spPr>
            <a:xfrm>
              <a:off x="3821090" y="4360915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Kreuz 28">
              <a:extLst>
                <a:ext uri="{FF2B5EF4-FFF2-40B4-BE49-F238E27FC236}">
                  <a16:creationId xmlns:a16="http://schemas.microsoft.com/office/drawing/2014/main" id="{90C9B4F3-ACE7-A04A-9C7C-5307EEE149CC}"/>
                </a:ext>
              </a:extLst>
            </p:cNvPr>
            <p:cNvSpPr/>
            <p:nvPr/>
          </p:nvSpPr>
          <p:spPr>
            <a:xfrm>
              <a:off x="4237017" y="3104491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Kreuz 29">
              <a:extLst>
                <a:ext uri="{FF2B5EF4-FFF2-40B4-BE49-F238E27FC236}">
                  <a16:creationId xmlns:a16="http://schemas.microsoft.com/office/drawing/2014/main" id="{FA02E6BA-CDF4-FF44-8EF1-49A5C9F74EAD}"/>
                </a:ext>
              </a:extLst>
            </p:cNvPr>
            <p:cNvSpPr/>
            <p:nvPr/>
          </p:nvSpPr>
          <p:spPr>
            <a:xfrm>
              <a:off x="4821886" y="389901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Kreuz 30">
              <a:extLst>
                <a:ext uri="{FF2B5EF4-FFF2-40B4-BE49-F238E27FC236}">
                  <a16:creationId xmlns:a16="http://schemas.microsoft.com/office/drawing/2014/main" id="{8A0203D6-93BB-314F-B798-F6C3685C7F38}"/>
                </a:ext>
              </a:extLst>
            </p:cNvPr>
            <p:cNvSpPr/>
            <p:nvPr/>
          </p:nvSpPr>
          <p:spPr>
            <a:xfrm>
              <a:off x="5181072" y="430043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Kreuz 31">
              <a:extLst>
                <a:ext uri="{FF2B5EF4-FFF2-40B4-BE49-F238E27FC236}">
                  <a16:creationId xmlns:a16="http://schemas.microsoft.com/office/drawing/2014/main" id="{1DBF2AAD-EDEE-AC47-8100-CECB3F937AB0}"/>
                </a:ext>
              </a:extLst>
            </p:cNvPr>
            <p:cNvSpPr/>
            <p:nvPr/>
          </p:nvSpPr>
          <p:spPr>
            <a:xfrm>
              <a:off x="4611177" y="4078736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Kreuz 32">
              <a:extLst>
                <a:ext uri="{FF2B5EF4-FFF2-40B4-BE49-F238E27FC236}">
                  <a16:creationId xmlns:a16="http://schemas.microsoft.com/office/drawing/2014/main" id="{E91D262C-90B7-0D43-A012-69DD8284AE5A}"/>
                </a:ext>
              </a:extLst>
            </p:cNvPr>
            <p:cNvSpPr/>
            <p:nvPr/>
          </p:nvSpPr>
          <p:spPr>
            <a:xfrm>
              <a:off x="3502800" y="2991887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Kreuz 33">
              <a:extLst>
                <a:ext uri="{FF2B5EF4-FFF2-40B4-BE49-F238E27FC236}">
                  <a16:creationId xmlns:a16="http://schemas.microsoft.com/office/drawing/2014/main" id="{CF06411A-2FF0-CC4D-AAB1-EBDF5D57AFED}"/>
                </a:ext>
              </a:extLst>
            </p:cNvPr>
            <p:cNvSpPr/>
            <p:nvPr/>
          </p:nvSpPr>
          <p:spPr>
            <a:xfrm>
              <a:off x="4205076" y="3718564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Kreuz 34">
              <a:extLst>
                <a:ext uri="{FF2B5EF4-FFF2-40B4-BE49-F238E27FC236}">
                  <a16:creationId xmlns:a16="http://schemas.microsoft.com/office/drawing/2014/main" id="{6F5402B9-FCEF-B448-B5B5-FA7503F889F2}"/>
                </a:ext>
              </a:extLst>
            </p:cNvPr>
            <p:cNvSpPr/>
            <p:nvPr/>
          </p:nvSpPr>
          <p:spPr>
            <a:xfrm>
              <a:off x="3688988" y="3690276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Kreuz 35">
              <a:extLst>
                <a:ext uri="{FF2B5EF4-FFF2-40B4-BE49-F238E27FC236}">
                  <a16:creationId xmlns:a16="http://schemas.microsoft.com/office/drawing/2014/main" id="{9F2C52D3-CFFD-E641-97EF-2E99290B52C4}"/>
                </a:ext>
              </a:extLst>
            </p:cNvPr>
            <p:cNvSpPr/>
            <p:nvPr/>
          </p:nvSpPr>
          <p:spPr>
            <a:xfrm>
              <a:off x="3322802" y="381321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Kreuz 36">
              <a:extLst>
                <a:ext uri="{FF2B5EF4-FFF2-40B4-BE49-F238E27FC236}">
                  <a16:creationId xmlns:a16="http://schemas.microsoft.com/office/drawing/2014/main" id="{C19EAA63-717A-454F-843D-1BCE9ACEE358}"/>
                </a:ext>
              </a:extLst>
            </p:cNvPr>
            <p:cNvSpPr/>
            <p:nvPr/>
          </p:nvSpPr>
          <p:spPr>
            <a:xfrm>
              <a:off x="4407939" y="349262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Kreuz 37">
              <a:extLst>
                <a:ext uri="{FF2B5EF4-FFF2-40B4-BE49-F238E27FC236}">
                  <a16:creationId xmlns:a16="http://schemas.microsoft.com/office/drawing/2014/main" id="{ECC631BB-EC51-7B42-89A0-908459F19C6C}"/>
                </a:ext>
              </a:extLst>
            </p:cNvPr>
            <p:cNvSpPr/>
            <p:nvPr/>
          </p:nvSpPr>
          <p:spPr>
            <a:xfrm>
              <a:off x="5207342" y="360346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Kreuz 38">
              <a:extLst>
                <a:ext uri="{FF2B5EF4-FFF2-40B4-BE49-F238E27FC236}">
                  <a16:creationId xmlns:a16="http://schemas.microsoft.com/office/drawing/2014/main" id="{344031A2-0761-6848-B3FE-8175C9DE09C0}"/>
                </a:ext>
              </a:extLst>
            </p:cNvPr>
            <p:cNvSpPr/>
            <p:nvPr/>
          </p:nvSpPr>
          <p:spPr>
            <a:xfrm>
              <a:off x="3210658" y="3464021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Kreuz 39">
              <a:extLst>
                <a:ext uri="{FF2B5EF4-FFF2-40B4-BE49-F238E27FC236}">
                  <a16:creationId xmlns:a16="http://schemas.microsoft.com/office/drawing/2014/main" id="{95845E71-4CC8-924D-A504-A2F3F614A32F}"/>
                </a:ext>
              </a:extLst>
            </p:cNvPr>
            <p:cNvSpPr/>
            <p:nvPr/>
          </p:nvSpPr>
          <p:spPr>
            <a:xfrm>
              <a:off x="5490458" y="3537647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Kreuz 92">
              <a:extLst>
                <a:ext uri="{FF2B5EF4-FFF2-40B4-BE49-F238E27FC236}">
                  <a16:creationId xmlns:a16="http://schemas.microsoft.com/office/drawing/2014/main" id="{EE36E227-F865-D94F-A126-3413B0ADD79E}"/>
                </a:ext>
              </a:extLst>
            </p:cNvPr>
            <p:cNvSpPr/>
            <p:nvPr/>
          </p:nvSpPr>
          <p:spPr>
            <a:xfrm>
              <a:off x="6199541" y="418119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2364869-44CA-1E47-840C-B10CEF0103A4}"/>
              </a:ext>
            </a:extLst>
          </p:cNvPr>
          <p:cNvGrpSpPr/>
          <p:nvPr/>
        </p:nvGrpSpPr>
        <p:grpSpPr>
          <a:xfrm>
            <a:off x="5046173" y="1581420"/>
            <a:ext cx="5407615" cy="2493544"/>
            <a:chOff x="5046173" y="1581420"/>
            <a:chExt cx="5407615" cy="2493544"/>
          </a:xfrm>
        </p:grpSpPr>
        <p:sp>
          <p:nvSpPr>
            <p:cNvPr id="63" name="Ring 62">
              <a:extLst>
                <a:ext uri="{FF2B5EF4-FFF2-40B4-BE49-F238E27FC236}">
                  <a16:creationId xmlns:a16="http://schemas.microsoft.com/office/drawing/2014/main" id="{96C5CE24-425C-5D49-AB41-E0BF90E3742D}"/>
                </a:ext>
              </a:extLst>
            </p:cNvPr>
            <p:cNvSpPr/>
            <p:nvPr/>
          </p:nvSpPr>
          <p:spPr>
            <a:xfrm>
              <a:off x="8128829" y="357660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Ring 63">
              <a:extLst>
                <a:ext uri="{FF2B5EF4-FFF2-40B4-BE49-F238E27FC236}">
                  <a16:creationId xmlns:a16="http://schemas.microsoft.com/office/drawing/2014/main" id="{B35DDDC7-DC9E-7343-96DC-CE5BCB2C0B7D}"/>
                </a:ext>
              </a:extLst>
            </p:cNvPr>
            <p:cNvSpPr/>
            <p:nvPr/>
          </p:nvSpPr>
          <p:spPr>
            <a:xfrm>
              <a:off x="6990140" y="2882837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Ring 64">
              <a:extLst>
                <a:ext uri="{FF2B5EF4-FFF2-40B4-BE49-F238E27FC236}">
                  <a16:creationId xmlns:a16="http://schemas.microsoft.com/office/drawing/2014/main" id="{93F95DE3-D590-3245-B9A8-72E9A4F27421}"/>
                </a:ext>
              </a:extLst>
            </p:cNvPr>
            <p:cNvSpPr/>
            <p:nvPr/>
          </p:nvSpPr>
          <p:spPr>
            <a:xfrm>
              <a:off x="5046173" y="2201700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Ring 65">
              <a:extLst>
                <a:ext uri="{FF2B5EF4-FFF2-40B4-BE49-F238E27FC236}">
                  <a16:creationId xmlns:a16="http://schemas.microsoft.com/office/drawing/2014/main" id="{88F8DE8C-D37C-F745-9397-74A60BD734BB}"/>
                </a:ext>
              </a:extLst>
            </p:cNvPr>
            <p:cNvSpPr/>
            <p:nvPr/>
          </p:nvSpPr>
          <p:spPr>
            <a:xfrm>
              <a:off x="6509025" y="218194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Ring 66">
              <a:extLst>
                <a:ext uri="{FF2B5EF4-FFF2-40B4-BE49-F238E27FC236}">
                  <a16:creationId xmlns:a16="http://schemas.microsoft.com/office/drawing/2014/main" id="{B172BFE7-834D-4446-A0A1-0083E1C8EDFC}"/>
                </a:ext>
              </a:extLst>
            </p:cNvPr>
            <p:cNvSpPr/>
            <p:nvPr/>
          </p:nvSpPr>
          <p:spPr>
            <a:xfrm>
              <a:off x="7702135" y="252122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Ring 67">
              <a:extLst>
                <a:ext uri="{FF2B5EF4-FFF2-40B4-BE49-F238E27FC236}">
                  <a16:creationId xmlns:a16="http://schemas.microsoft.com/office/drawing/2014/main" id="{6964A810-DE48-8B4F-B40B-A9C29D0F1E74}"/>
                </a:ext>
              </a:extLst>
            </p:cNvPr>
            <p:cNvSpPr/>
            <p:nvPr/>
          </p:nvSpPr>
          <p:spPr>
            <a:xfrm>
              <a:off x="7384873" y="3362268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Ring 68">
              <a:extLst>
                <a:ext uri="{FF2B5EF4-FFF2-40B4-BE49-F238E27FC236}">
                  <a16:creationId xmlns:a16="http://schemas.microsoft.com/office/drawing/2014/main" id="{5723D9FC-8F63-4A49-B442-A1E744DD06F6}"/>
                </a:ext>
              </a:extLst>
            </p:cNvPr>
            <p:cNvSpPr/>
            <p:nvPr/>
          </p:nvSpPr>
          <p:spPr>
            <a:xfrm>
              <a:off x="7870312" y="324877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Ring 69">
              <a:extLst>
                <a:ext uri="{FF2B5EF4-FFF2-40B4-BE49-F238E27FC236}">
                  <a16:creationId xmlns:a16="http://schemas.microsoft.com/office/drawing/2014/main" id="{CF65EA7A-1490-0E4A-A17A-A26FAEDE5A46}"/>
                </a:ext>
              </a:extLst>
            </p:cNvPr>
            <p:cNvSpPr/>
            <p:nvPr/>
          </p:nvSpPr>
          <p:spPr>
            <a:xfrm>
              <a:off x="7980723" y="2508870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Ring 70">
              <a:extLst>
                <a:ext uri="{FF2B5EF4-FFF2-40B4-BE49-F238E27FC236}">
                  <a16:creationId xmlns:a16="http://schemas.microsoft.com/office/drawing/2014/main" id="{328736D1-49D7-E047-BC92-94AFAC85538B}"/>
                </a:ext>
              </a:extLst>
            </p:cNvPr>
            <p:cNvSpPr/>
            <p:nvPr/>
          </p:nvSpPr>
          <p:spPr>
            <a:xfrm>
              <a:off x="10237085" y="387414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Ring 71">
              <a:extLst>
                <a:ext uri="{FF2B5EF4-FFF2-40B4-BE49-F238E27FC236}">
                  <a16:creationId xmlns:a16="http://schemas.microsoft.com/office/drawing/2014/main" id="{602FA4C9-4E20-7343-920C-45ECA1A5C7B8}"/>
                </a:ext>
              </a:extLst>
            </p:cNvPr>
            <p:cNvSpPr/>
            <p:nvPr/>
          </p:nvSpPr>
          <p:spPr>
            <a:xfrm>
              <a:off x="9798961" y="175422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Ring 72">
              <a:extLst>
                <a:ext uri="{FF2B5EF4-FFF2-40B4-BE49-F238E27FC236}">
                  <a16:creationId xmlns:a16="http://schemas.microsoft.com/office/drawing/2014/main" id="{E09D8EDA-75DA-0248-BDFE-8BE1AC581B94}"/>
                </a:ext>
              </a:extLst>
            </p:cNvPr>
            <p:cNvSpPr/>
            <p:nvPr/>
          </p:nvSpPr>
          <p:spPr>
            <a:xfrm>
              <a:off x="9039092" y="2755299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Ring 73">
              <a:extLst>
                <a:ext uri="{FF2B5EF4-FFF2-40B4-BE49-F238E27FC236}">
                  <a16:creationId xmlns:a16="http://schemas.microsoft.com/office/drawing/2014/main" id="{EDE5E7D4-8936-D744-AB97-C6CCE744040E}"/>
                </a:ext>
              </a:extLst>
            </p:cNvPr>
            <p:cNvSpPr/>
            <p:nvPr/>
          </p:nvSpPr>
          <p:spPr>
            <a:xfrm>
              <a:off x="7579248" y="307430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Ring 74">
              <a:extLst>
                <a:ext uri="{FF2B5EF4-FFF2-40B4-BE49-F238E27FC236}">
                  <a16:creationId xmlns:a16="http://schemas.microsoft.com/office/drawing/2014/main" id="{1F1A36DD-B180-0B48-AA80-FDC77F957FBC}"/>
                </a:ext>
              </a:extLst>
            </p:cNvPr>
            <p:cNvSpPr/>
            <p:nvPr/>
          </p:nvSpPr>
          <p:spPr>
            <a:xfrm>
              <a:off x="6994474" y="3788233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Ring 75">
              <a:extLst>
                <a:ext uri="{FF2B5EF4-FFF2-40B4-BE49-F238E27FC236}">
                  <a16:creationId xmlns:a16="http://schemas.microsoft.com/office/drawing/2014/main" id="{DB17E9B6-BE1E-AC4B-BC36-94D2ADD67E74}"/>
                </a:ext>
              </a:extLst>
            </p:cNvPr>
            <p:cNvSpPr/>
            <p:nvPr/>
          </p:nvSpPr>
          <p:spPr>
            <a:xfrm>
              <a:off x="6378788" y="302281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Ring 76">
              <a:extLst>
                <a:ext uri="{FF2B5EF4-FFF2-40B4-BE49-F238E27FC236}">
                  <a16:creationId xmlns:a16="http://schemas.microsoft.com/office/drawing/2014/main" id="{052ACF15-87D3-4447-BF5B-6DABAAD0DDC8}"/>
                </a:ext>
              </a:extLst>
            </p:cNvPr>
            <p:cNvSpPr/>
            <p:nvPr/>
          </p:nvSpPr>
          <p:spPr>
            <a:xfrm>
              <a:off x="6605841" y="3480366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Ring 77">
              <a:extLst>
                <a:ext uri="{FF2B5EF4-FFF2-40B4-BE49-F238E27FC236}">
                  <a16:creationId xmlns:a16="http://schemas.microsoft.com/office/drawing/2014/main" id="{AD2B5667-2C30-3A4E-967A-55A097554CEE}"/>
                </a:ext>
              </a:extLst>
            </p:cNvPr>
            <p:cNvSpPr/>
            <p:nvPr/>
          </p:nvSpPr>
          <p:spPr>
            <a:xfrm>
              <a:off x="8823458" y="3779113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Ring 78">
              <a:extLst>
                <a:ext uri="{FF2B5EF4-FFF2-40B4-BE49-F238E27FC236}">
                  <a16:creationId xmlns:a16="http://schemas.microsoft.com/office/drawing/2014/main" id="{38053850-2906-0347-8CB4-F9520BF5A9A4}"/>
                </a:ext>
              </a:extLst>
            </p:cNvPr>
            <p:cNvSpPr/>
            <p:nvPr/>
          </p:nvSpPr>
          <p:spPr>
            <a:xfrm>
              <a:off x="8349710" y="2242997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Ring 79">
              <a:extLst>
                <a:ext uri="{FF2B5EF4-FFF2-40B4-BE49-F238E27FC236}">
                  <a16:creationId xmlns:a16="http://schemas.microsoft.com/office/drawing/2014/main" id="{A7887649-ABC6-2142-A562-045709BDF6BF}"/>
                </a:ext>
              </a:extLst>
            </p:cNvPr>
            <p:cNvSpPr/>
            <p:nvPr/>
          </p:nvSpPr>
          <p:spPr>
            <a:xfrm>
              <a:off x="8593400" y="2942753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Ring 80">
              <a:extLst>
                <a:ext uri="{FF2B5EF4-FFF2-40B4-BE49-F238E27FC236}">
                  <a16:creationId xmlns:a16="http://schemas.microsoft.com/office/drawing/2014/main" id="{A52FBB6A-6D6B-5F44-8605-9A553DB1E40A}"/>
                </a:ext>
              </a:extLst>
            </p:cNvPr>
            <p:cNvSpPr/>
            <p:nvPr/>
          </p:nvSpPr>
          <p:spPr>
            <a:xfrm>
              <a:off x="9182399" y="302704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Ring 81">
              <a:extLst>
                <a:ext uri="{FF2B5EF4-FFF2-40B4-BE49-F238E27FC236}">
                  <a16:creationId xmlns:a16="http://schemas.microsoft.com/office/drawing/2014/main" id="{1299B986-DA87-5945-BD8E-012A999002FF}"/>
                </a:ext>
              </a:extLst>
            </p:cNvPr>
            <p:cNvSpPr/>
            <p:nvPr/>
          </p:nvSpPr>
          <p:spPr>
            <a:xfrm>
              <a:off x="5922006" y="2239918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Ring 82">
              <a:extLst>
                <a:ext uri="{FF2B5EF4-FFF2-40B4-BE49-F238E27FC236}">
                  <a16:creationId xmlns:a16="http://schemas.microsoft.com/office/drawing/2014/main" id="{7F4A0244-DB00-2345-BF31-7FD37AE97C02}"/>
                </a:ext>
              </a:extLst>
            </p:cNvPr>
            <p:cNvSpPr/>
            <p:nvPr/>
          </p:nvSpPr>
          <p:spPr>
            <a:xfrm>
              <a:off x="8214563" y="1766577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Ring 83">
              <a:extLst>
                <a:ext uri="{FF2B5EF4-FFF2-40B4-BE49-F238E27FC236}">
                  <a16:creationId xmlns:a16="http://schemas.microsoft.com/office/drawing/2014/main" id="{1C73DAFC-141D-FB47-B8E0-F2532A69FFEF}"/>
                </a:ext>
              </a:extLst>
            </p:cNvPr>
            <p:cNvSpPr/>
            <p:nvPr/>
          </p:nvSpPr>
          <p:spPr>
            <a:xfrm>
              <a:off x="5982475" y="2875558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Ring 84">
              <a:extLst>
                <a:ext uri="{FF2B5EF4-FFF2-40B4-BE49-F238E27FC236}">
                  <a16:creationId xmlns:a16="http://schemas.microsoft.com/office/drawing/2014/main" id="{C3E42CF4-B25C-5344-885D-67F488B04871}"/>
                </a:ext>
              </a:extLst>
            </p:cNvPr>
            <p:cNvSpPr/>
            <p:nvPr/>
          </p:nvSpPr>
          <p:spPr>
            <a:xfrm>
              <a:off x="8227975" y="2930929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Ring 85">
              <a:extLst>
                <a:ext uri="{FF2B5EF4-FFF2-40B4-BE49-F238E27FC236}">
                  <a16:creationId xmlns:a16="http://schemas.microsoft.com/office/drawing/2014/main" id="{1A8E7394-6E7C-744F-993F-1442CF9D4653}"/>
                </a:ext>
              </a:extLst>
            </p:cNvPr>
            <p:cNvSpPr/>
            <p:nvPr/>
          </p:nvSpPr>
          <p:spPr>
            <a:xfrm>
              <a:off x="8493151" y="1754226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Ring 86">
              <a:extLst>
                <a:ext uri="{FF2B5EF4-FFF2-40B4-BE49-F238E27FC236}">
                  <a16:creationId xmlns:a16="http://schemas.microsoft.com/office/drawing/2014/main" id="{667E6A98-8A1A-A14A-966E-9ED97F67B764}"/>
                </a:ext>
              </a:extLst>
            </p:cNvPr>
            <p:cNvSpPr/>
            <p:nvPr/>
          </p:nvSpPr>
          <p:spPr>
            <a:xfrm>
              <a:off x="8822389" y="191070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Ring 87">
              <a:extLst>
                <a:ext uri="{FF2B5EF4-FFF2-40B4-BE49-F238E27FC236}">
                  <a16:creationId xmlns:a16="http://schemas.microsoft.com/office/drawing/2014/main" id="{DF814E46-E567-1445-8DC5-BA929114F329}"/>
                </a:ext>
              </a:extLst>
            </p:cNvPr>
            <p:cNvSpPr/>
            <p:nvPr/>
          </p:nvSpPr>
          <p:spPr>
            <a:xfrm>
              <a:off x="8646250" y="217534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Ring 88">
              <a:extLst>
                <a:ext uri="{FF2B5EF4-FFF2-40B4-BE49-F238E27FC236}">
                  <a16:creationId xmlns:a16="http://schemas.microsoft.com/office/drawing/2014/main" id="{40C82E22-DE25-F148-A8DF-BC6306CA7BB6}"/>
                </a:ext>
              </a:extLst>
            </p:cNvPr>
            <p:cNvSpPr/>
            <p:nvPr/>
          </p:nvSpPr>
          <p:spPr>
            <a:xfrm>
              <a:off x="7611735" y="2126333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Ring 89">
              <a:extLst>
                <a:ext uri="{FF2B5EF4-FFF2-40B4-BE49-F238E27FC236}">
                  <a16:creationId xmlns:a16="http://schemas.microsoft.com/office/drawing/2014/main" id="{C7A97528-39A5-774A-9AB8-7153EC8735D2}"/>
                </a:ext>
              </a:extLst>
            </p:cNvPr>
            <p:cNvSpPr/>
            <p:nvPr/>
          </p:nvSpPr>
          <p:spPr>
            <a:xfrm>
              <a:off x="7914098" y="1879189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Ring 90">
              <a:extLst>
                <a:ext uri="{FF2B5EF4-FFF2-40B4-BE49-F238E27FC236}">
                  <a16:creationId xmlns:a16="http://schemas.microsoft.com/office/drawing/2014/main" id="{97C61B5B-A7CD-4849-90C3-7EF0061763D8}"/>
                </a:ext>
              </a:extLst>
            </p:cNvPr>
            <p:cNvSpPr/>
            <p:nvPr/>
          </p:nvSpPr>
          <p:spPr>
            <a:xfrm>
              <a:off x="6934867" y="1895119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Ring 91">
              <a:extLst>
                <a:ext uri="{FF2B5EF4-FFF2-40B4-BE49-F238E27FC236}">
                  <a16:creationId xmlns:a16="http://schemas.microsoft.com/office/drawing/2014/main" id="{984DDAFE-DAC3-0C42-85D2-207E70D51497}"/>
                </a:ext>
              </a:extLst>
            </p:cNvPr>
            <p:cNvSpPr/>
            <p:nvPr/>
          </p:nvSpPr>
          <p:spPr>
            <a:xfrm>
              <a:off x="9042269" y="1581420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Ring 93">
              <a:extLst>
                <a:ext uri="{FF2B5EF4-FFF2-40B4-BE49-F238E27FC236}">
                  <a16:creationId xmlns:a16="http://schemas.microsoft.com/office/drawing/2014/main" id="{C00E99E8-3B6A-0D4D-9B49-C444FE132291}"/>
                </a:ext>
              </a:extLst>
            </p:cNvPr>
            <p:cNvSpPr/>
            <p:nvPr/>
          </p:nvSpPr>
          <p:spPr>
            <a:xfrm>
              <a:off x="6063977" y="2604612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Ring 94">
              <a:extLst>
                <a:ext uri="{FF2B5EF4-FFF2-40B4-BE49-F238E27FC236}">
                  <a16:creationId xmlns:a16="http://schemas.microsoft.com/office/drawing/2014/main" id="{D4C4623A-3BFF-3F40-BF35-C5BB5270DCA9}"/>
                </a:ext>
              </a:extLst>
            </p:cNvPr>
            <p:cNvSpPr/>
            <p:nvPr/>
          </p:nvSpPr>
          <p:spPr>
            <a:xfrm>
              <a:off x="6497383" y="278113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Ring 95">
              <a:extLst>
                <a:ext uri="{FF2B5EF4-FFF2-40B4-BE49-F238E27FC236}">
                  <a16:creationId xmlns:a16="http://schemas.microsoft.com/office/drawing/2014/main" id="{7688448F-63A7-C14A-B82B-CAD7E5A0544A}"/>
                </a:ext>
              </a:extLst>
            </p:cNvPr>
            <p:cNvSpPr/>
            <p:nvPr/>
          </p:nvSpPr>
          <p:spPr>
            <a:xfrm>
              <a:off x="6714086" y="3208952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Ring 96">
              <a:extLst>
                <a:ext uri="{FF2B5EF4-FFF2-40B4-BE49-F238E27FC236}">
                  <a16:creationId xmlns:a16="http://schemas.microsoft.com/office/drawing/2014/main" id="{223B842E-856B-764F-97D6-8EACC43B9769}"/>
                </a:ext>
              </a:extLst>
            </p:cNvPr>
            <p:cNvSpPr/>
            <p:nvPr/>
          </p:nvSpPr>
          <p:spPr>
            <a:xfrm>
              <a:off x="7250892" y="277403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D7D0A1F-A0C7-DE4A-B3CE-9E768BD937BD}"/>
              </a:ext>
            </a:extLst>
          </p:cNvPr>
          <p:cNvCxnSpPr/>
          <p:nvPr/>
        </p:nvCxnSpPr>
        <p:spPr>
          <a:xfrm flipV="1">
            <a:off x="2838091" y="1660189"/>
            <a:ext cx="0" cy="3138975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9A40B508-E859-7442-B71A-B5EFCC14E545}"/>
              </a:ext>
            </a:extLst>
          </p:cNvPr>
          <p:cNvCxnSpPr/>
          <p:nvPr/>
        </p:nvCxnSpPr>
        <p:spPr>
          <a:xfrm>
            <a:off x="4632226" y="2175345"/>
            <a:ext cx="2835369" cy="2479755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83C386C2-6B48-E94B-9ECD-818FFF532772}"/>
              </a:ext>
            </a:extLst>
          </p:cNvPr>
          <p:cNvSpPr txBox="1"/>
          <p:nvPr/>
        </p:nvSpPr>
        <p:spPr>
          <a:xfrm>
            <a:off x="7509753" y="4299411"/>
            <a:ext cx="20287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Decision Boundary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66A96994-16E2-2C4F-8C55-A1D2B262EF49}"/>
              </a:ext>
            </a:extLst>
          </p:cNvPr>
          <p:cNvSpPr/>
          <p:nvPr/>
        </p:nvSpPr>
        <p:spPr>
          <a:xfrm>
            <a:off x="746897" y="1420539"/>
            <a:ext cx="10698206" cy="510909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de-DE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 </a:t>
            </a:r>
            <a:r>
              <a:rPr lang="de-DE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Correlation</a:t>
            </a:r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de-DE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=&gt; </a:t>
            </a:r>
            <a:r>
              <a:rPr lang="de-DE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Potentially</a:t>
            </a:r>
            <a:r>
              <a:rPr lang="de-DE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high </a:t>
            </a:r>
            <a:r>
              <a:rPr lang="de-DE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yield</a:t>
            </a:r>
            <a:r>
              <a:rPr lang="de-DE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DE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from</a:t>
            </a:r>
            <a:r>
              <a:rPr lang="de-DE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DE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muliple</a:t>
            </a:r>
            <a:r>
              <a:rPr lang="de-DE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DE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tests</a:t>
            </a:r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974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03" grpId="0"/>
      <p:bldP spid="10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27FE4B-F8F5-5447-A395-30908FC56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Boosting – Problems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BD8683-33F2-0D42-8BF6-C18C8CD4A9C8}"/>
              </a:ext>
            </a:extLst>
          </p:cNvPr>
          <p:cNvSpPr txBox="1"/>
          <p:nvPr/>
        </p:nvSpPr>
        <p:spPr>
          <a:xfrm>
            <a:off x="6096000" y="6176516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683506-88ED-F642-8683-8EEB4C0F0A97}"/>
              </a:ext>
            </a:extLst>
          </p:cNvPr>
          <p:cNvSpPr txBox="1"/>
          <p:nvPr/>
        </p:nvSpPr>
        <p:spPr>
          <a:xfrm rot="16200000">
            <a:off x="662013" y="3095465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2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4A11036-7DB2-D249-9280-BBC8B9149C21}"/>
              </a:ext>
            </a:extLst>
          </p:cNvPr>
          <p:cNvCxnSpPr/>
          <p:nvPr/>
        </p:nvCxnSpPr>
        <p:spPr>
          <a:xfrm>
            <a:off x="2838091" y="4787660"/>
            <a:ext cx="7677509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A519565-4E9C-8148-AD45-BE65D002E24A}"/>
              </a:ext>
            </a:extLst>
          </p:cNvPr>
          <p:cNvCxnSpPr/>
          <p:nvPr/>
        </p:nvCxnSpPr>
        <p:spPr>
          <a:xfrm flipV="1">
            <a:off x="2838091" y="1660189"/>
            <a:ext cx="0" cy="3138975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DE75A1C0-F00B-0E46-AFD8-274483363972}"/>
              </a:ext>
            </a:extLst>
          </p:cNvPr>
          <p:cNvSpPr/>
          <p:nvPr/>
        </p:nvSpPr>
        <p:spPr>
          <a:xfrm>
            <a:off x="2838092" y="5115411"/>
            <a:ext cx="3757400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D671E47D-D72D-7B42-BA1B-C21657224F17}"/>
              </a:ext>
            </a:extLst>
          </p:cNvPr>
          <p:cNvSpPr/>
          <p:nvPr/>
        </p:nvSpPr>
        <p:spPr>
          <a:xfrm>
            <a:off x="6114866" y="5175798"/>
            <a:ext cx="4599142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499D019E-693B-A241-80F8-3653EBDF91F7}"/>
              </a:ext>
            </a:extLst>
          </p:cNvPr>
          <p:cNvSpPr/>
          <p:nvPr/>
        </p:nvSpPr>
        <p:spPr>
          <a:xfrm rot="5400000">
            <a:off x="1190046" y="3372218"/>
            <a:ext cx="1625438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95398BF-AFAD-B04E-BFCB-17AA3FE68888}"/>
              </a:ext>
            </a:extLst>
          </p:cNvPr>
          <p:cNvSpPr/>
          <p:nvPr/>
        </p:nvSpPr>
        <p:spPr>
          <a:xfrm rot="5400000">
            <a:off x="1064338" y="2161664"/>
            <a:ext cx="1943282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554115A-B993-474A-8BAD-81A388B7E9CA}"/>
              </a:ext>
            </a:extLst>
          </p:cNvPr>
          <p:cNvGrpSpPr/>
          <p:nvPr/>
        </p:nvGrpSpPr>
        <p:grpSpPr>
          <a:xfrm>
            <a:off x="3400399" y="3009694"/>
            <a:ext cx="3122716" cy="1558255"/>
            <a:chOff x="3400399" y="3009694"/>
            <a:chExt cx="3122716" cy="1558255"/>
          </a:xfrm>
        </p:grpSpPr>
        <p:sp>
          <p:nvSpPr>
            <p:cNvPr id="19" name="Kreuz 18">
              <a:extLst>
                <a:ext uri="{FF2B5EF4-FFF2-40B4-BE49-F238E27FC236}">
                  <a16:creationId xmlns:a16="http://schemas.microsoft.com/office/drawing/2014/main" id="{7F04E3BB-C50B-BB42-8B33-9A85887E28D6}"/>
                </a:ext>
              </a:extLst>
            </p:cNvPr>
            <p:cNvSpPr/>
            <p:nvPr/>
          </p:nvSpPr>
          <p:spPr>
            <a:xfrm>
              <a:off x="3416709" y="3681185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Kreuz 19">
              <a:extLst>
                <a:ext uri="{FF2B5EF4-FFF2-40B4-BE49-F238E27FC236}">
                  <a16:creationId xmlns:a16="http://schemas.microsoft.com/office/drawing/2014/main" id="{304E0D9C-9773-574A-9349-394C2AFF72BC}"/>
                </a:ext>
              </a:extLst>
            </p:cNvPr>
            <p:cNvSpPr/>
            <p:nvPr/>
          </p:nvSpPr>
          <p:spPr>
            <a:xfrm>
              <a:off x="3400399" y="429003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Kreuz 20">
              <a:extLst>
                <a:ext uri="{FF2B5EF4-FFF2-40B4-BE49-F238E27FC236}">
                  <a16:creationId xmlns:a16="http://schemas.microsoft.com/office/drawing/2014/main" id="{B31B6FBA-0901-4247-83B6-476C2F034843}"/>
                </a:ext>
              </a:extLst>
            </p:cNvPr>
            <p:cNvSpPr/>
            <p:nvPr/>
          </p:nvSpPr>
          <p:spPr>
            <a:xfrm>
              <a:off x="3642226" y="404061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Kreuz 21">
              <a:extLst>
                <a:ext uri="{FF2B5EF4-FFF2-40B4-BE49-F238E27FC236}">
                  <a16:creationId xmlns:a16="http://schemas.microsoft.com/office/drawing/2014/main" id="{5F70182A-F1A6-C846-AB43-E41FCCD1F0D4}"/>
                </a:ext>
              </a:extLst>
            </p:cNvPr>
            <p:cNvSpPr/>
            <p:nvPr/>
          </p:nvSpPr>
          <p:spPr>
            <a:xfrm>
              <a:off x="5890579" y="330727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Kreuz 22">
              <a:extLst>
                <a:ext uri="{FF2B5EF4-FFF2-40B4-BE49-F238E27FC236}">
                  <a16:creationId xmlns:a16="http://schemas.microsoft.com/office/drawing/2014/main" id="{91B6872E-80E0-604F-AD5F-65BF2E4FEB2A}"/>
                </a:ext>
              </a:extLst>
            </p:cNvPr>
            <p:cNvSpPr/>
            <p:nvPr/>
          </p:nvSpPr>
          <p:spPr>
            <a:xfrm>
              <a:off x="4906855" y="360346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Kreuz 23">
              <a:extLst>
                <a:ext uri="{FF2B5EF4-FFF2-40B4-BE49-F238E27FC236}">
                  <a16:creationId xmlns:a16="http://schemas.microsoft.com/office/drawing/2014/main" id="{1C7ABFF6-23C9-A241-953D-4DCCEEF26C07}"/>
                </a:ext>
              </a:extLst>
            </p:cNvPr>
            <p:cNvSpPr/>
            <p:nvPr/>
          </p:nvSpPr>
          <p:spPr>
            <a:xfrm>
              <a:off x="5481429" y="390839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Kreuz 24">
              <a:extLst>
                <a:ext uri="{FF2B5EF4-FFF2-40B4-BE49-F238E27FC236}">
                  <a16:creationId xmlns:a16="http://schemas.microsoft.com/office/drawing/2014/main" id="{281438BD-6A71-D845-92CE-4CB536863B64}"/>
                </a:ext>
              </a:extLst>
            </p:cNvPr>
            <p:cNvSpPr/>
            <p:nvPr/>
          </p:nvSpPr>
          <p:spPr>
            <a:xfrm>
              <a:off x="6298828" y="3508250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Kreuz 25">
              <a:extLst>
                <a:ext uri="{FF2B5EF4-FFF2-40B4-BE49-F238E27FC236}">
                  <a16:creationId xmlns:a16="http://schemas.microsoft.com/office/drawing/2014/main" id="{1649645B-D691-4940-AB44-E1788629390A}"/>
                </a:ext>
              </a:extLst>
            </p:cNvPr>
            <p:cNvSpPr/>
            <p:nvPr/>
          </p:nvSpPr>
          <p:spPr>
            <a:xfrm>
              <a:off x="4031799" y="418119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Kreuz 26">
              <a:extLst>
                <a:ext uri="{FF2B5EF4-FFF2-40B4-BE49-F238E27FC236}">
                  <a16:creationId xmlns:a16="http://schemas.microsoft.com/office/drawing/2014/main" id="{4BCA3FAE-CE54-C04F-A62D-82F203DFED47}"/>
                </a:ext>
              </a:extLst>
            </p:cNvPr>
            <p:cNvSpPr/>
            <p:nvPr/>
          </p:nvSpPr>
          <p:spPr>
            <a:xfrm>
              <a:off x="4184199" y="433359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Kreuz 27">
              <a:extLst>
                <a:ext uri="{FF2B5EF4-FFF2-40B4-BE49-F238E27FC236}">
                  <a16:creationId xmlns:a16="http://schemas.microsoft.com/office/drawing/2014/main" id="{5D76A0DE-9BF6-BC45-8594-F44A8F19B96A}"/>
                </a:ext>
              </a:extLst>
            </p:cNvPr>
            <p:cNvSpPr/>
            <p:nvPr/>
          </p:nvSpPr>
          <p:spPr>
            <a:xfrm>
              <a:off x="3821090" y="4360915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Kreuz 28">
              <a:extLst>
                <a:ext uri="{FF2B5EF4-FFF2-40B4-BE49-F238E27FC236}">
                  <a16:creationId xmlns:a16="http://schemas.microsoft.com/office/drawing/2014/main" id="{90C9B4F3-ACE7-A04A-9C7C-5307EEE149CC}"/>
                </a:ext>
              </a:extLst>
            </p:cNvPr>
            <p:cNvSpPr/>
            <p:nvPr/>
          </p:nvSpPr>
          <p:spPr>
            <a:xfrm>
              <a:off x="4314915" y="4115377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Kreuz 29">
              <a:extLst>
                <a:ext uri="{FF2B5EF4-FFF2-40B4-BE49-F238E27FC236}">
                  <a16:creationId xmlns:a16="http://schemas.microsoft.com/office/drawing/2014/main" id="{FA02E6BA-CDF4-FF44-8EF1-49A5C9F74EAD}"/>
                </a:ext>
              </a:extLst>
            </p:cNvPr>
            <p:cNvSpPr/>
            <p:nvPr/>
          </p:nvSpPr>
          <p:spPr>
            <a:xfrm>
              <a:off x="4821886" y="389901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Kreuz 30">
              <a:extLst>
                <a:ext uri="{FF2B5EF4-FFF2-40B4-BE49-F238E27FC236}">
                  <a16:creationId xmlns:a16="http://schemas.microsoft.com/office/drawing/2014/main" id="{8A0203D6-93BB-314F-B798-F6C3685C7F38}"/>
                </a:ext>
              </a:extLst>
            </p:cNvPr>
            <p:cNvSpPr/>
            <p:nvPr/>
          </p:nvSpPr>
          <p:spPr>
            <a:xfrm>
              <a:off x="4974286" y="405141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Kreuz 31">
              <a:extLst>
                <a:ext uri="{FF2B5EF4-FFF2-40B4-BE49-F238E27FC236}">
                  <a16:creationId xmlns:a16="http://schemas.microsoft.com/office/drawing/2014/main" id="{1DBF2AAD-EDEE-AC47-8100-CECB3F937AB0}"/>
                </a:ext>
              </a:extLst>
            </p:cNvPr>
            <p:cNvSpPr/>
            <p:nvPr/>
          </p:nvSpPr>
          <p:spPr>
            <a:xfrm>
              <a:off x="4611177" y="4078736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Kreuz 32">
              <a:extLst>
                <a:ext uri="{FF2B5EF4-FFF2-40B4-BE49-F238E27FC236}">
                  <a16:creationId xmlns:a16="http://schemas.microsoft.com/office/drawing/2014/main" id="{E91D262C-90B7-0D43-A012-69DD8284AE5A}"/>
                </a:ext>
              </a:extLst>
            </p:cNvPr>
            <p:cNvSpPr/>
            <p:nvPr/>
          </p:nvSpPr>
          <p:spPr>
            <a:xfrm>
              <a:off x="5105002" y="383319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Kreuz 33">
              <a:extLst>
                <a:ext uri="{FF2B5EF4-FFF2-40B4-BE49-F238E27FC236}">
                  <a16:creationId xmlns:a16="http://schemas.microsoft.com/office/drawing/2014/main" id="{CF06411A-2FF0-CC4D-AAB1-EBDF5D57AFED}"/>
                </a:ext>
              </a:extLst>
            </p:cNvPr>
            <p:cNvSpPr/>
            <p:nvPr/>
          </p:nvSpPr>
          <p:spPr>
            <a:xfrm>
              <a:off x="4205076" y="3718564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Kreuz 34">
              <a:extLst>
                <a:ext uri="{FF2B5EF4-FFF2-40B4-BE49-F238E27FC236}">
                  <a16:creationId xmlns:a16="http://schemas.microsoft.com/office/drawing/2014/main" id="{6F5402B9-FCEF-B448-B5B5-FA7503F889F2}"/>
                </a:ext>
              </a:extLst>
            </p:cNvPr>
            <p:cNvSpPr/>
            <p:nvPr/>
          </p:nvSpPr>
          <p:spPr>
            <a:xfrm>
              <a:off x="4357476" y="3870964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Kreuz 35">
              <a:extLst>
                <a:ext uri="{FF2B5EF4-FFF2-40B4-BE49-F238E27FC236}">
                  <a16:creationId xmlns:a16="http://schemas.microsoft.com/office/drawing/2014/main" id="{9F2C52D3-CFFD-E641-97EF-2E99290B52C4}"/>
                </a:ext>
              </a:extLst>
            </p:cNvPr>
            <p:cNvSpPr/>
            <p:nvPr/>
          </p:nvSpPr>
          <p:spPr>
            <a:xfrm>
              <a:off x="3994367" y="3898281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Kreuz 36">
              <a:extLst>
                <a:ext uri="{FF2B5EF4-FFF2-40B4-BE49-F238E27FC236}">
                  <a16:creationId xmlns:a16="http://schemas.microsoft.com/office/drawing/2014/main" id="{C19EAA63-717A-454F-843D-1BCE9ACEE358}"/>
                </a:ext>
              </a:extLst>
            </p:cNvPr>
            <p:cNvSpPr/>
            <p:nvPr/>
          </p:nvSpPr>
          <p:spPr>
            <a:xfrm>
              <a:off x="4577728" y="3668221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Kreuz 37">
              <a:extLst>
                <a:ext uri="{FF2B5EF4-FFF2-40B4-BE49-F238E27FC236}">
                  <a16:creationId xmlns:a16="http://schemas.microsoft.com/office/drawing/2014/main" id="{ECC631BB-EC51-7B42-89A0-908459F19C6C}"/>
                </a:ext>
              </a:extLst>
            </p:cNvPr>
            <p:cNvSpPr/>
            <p:nvPr/>
          </p:nvSpPr>
          <p:spPr>
            <a:xfrm>
              <a:off x="5207342" y="360346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Kreuz 38">
              <a:extLst>
                <a:ext uri="{FF2B5EF4-FFF2-40B4-BE49-F238E27FC236}">
                  <a16:creationId xmlns:a16="http://schemas.microsoft.com/office/drawing/2014/main" id="{344031A2-0761-6848-B3FE-8175C9DE09C0}"/>
                </a:ext>
              </a:extLst>
            </p:cNvPr>
            <p:cNvSpPr/>
            <p:nvPr/>
          </p:nvSpPr>
          <p:spPr>
            <a:xfrm>
              <a:off x="5359742" y="375586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Kreuz 39">
              <a:extLst>
                <a:ext uri="{FF2B5EF4-FFF2-40B4-BE49-F238E27FC236}">
                  <a16:creationId xmlns:a16="http://schemas.microsoft.com/office/drawing/2014/main" id="{95845E71-4CC8-924D-A504-A2F3F614A32F}"/>
                </a:ext>
              </a:extLst>
            </p:cNvPr>
            <p:cNvSpPr/>
            <p:nvPr/>
          </p:nvSpPr>
          <p:spPr>
            <a:xfrm>
              <a:off x="5490458" y="3537647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Kreuz 92">
              <a:extLst>
                <a:ext uri="{FF2B5EF4-FFF2-40B4-BE49-F238E27FC236}">
                  <a16:creationId xmlns:a16="http://schemas.microsoft.com/office/drawing/2014/main" id="{EE36E227-F865-D94F-A126-3413B0ADD79E}"/>
                </a:ext>
              </a:extLst>
            </p:cNvPr>
            <p:cNvSpPr/>
            <p:nvPr/>
          </p:nvSpPr>
          <p:spPr>
            <a:xfrm>
              <a:off x="5706809" y="3009694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5E6B35D5-9545-124A-BF9B-0BFD919A9171}"/>
              </a:ext>
            </a:extLst>
          </p:cNvPr>
          <p:cNvGrpSpPr/>
          <p:nvPr/>
        </p:nvGrpSpPr>
        <p:grpSpPr>
          <a:xfrm>
            <a:off x="6122166" y="1581420"/>
            <a:ext cx="3210833" cy="1975855"/>
            <a:chOff x="6122166" y="1581420"/>
            <a:chExt cx="3210833" cy="1975855"/>
          </a:xfrm>
        </p:grpSpPr>
        <p:sp>
          <p:nvSpPr>
            <p:cNvPr id="63" name="Ring 62">
              <a:extLst>
                <a:ext uri="{FF2B5EF4-FFF2-40B4-BE49-F238E27FC236}">
                  <a16:creationId xmlns:a16="http://schemas.microsoft.com/office/drawing/2014/main" id="{96C5CE24-425C-5D49-AB41-E0BF90E3742D}"/>
                </a:ext>
              </a:extLst>
            </p:cNvPr>
            <p:cNvSpPr/>
            <p:nvPr/>
          </p:nvSpPr>
          <p:spPr>
            <a:xfrm>
              <a:off x="7098492" y="262163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Ring 63">
              <a:extLst>
                <a:ext uri="{FF2B5EF4-FFF2-40B4-BE49-F238E27FC236}">
                  <a16:creationId xmlns:a16="http://schemas.microsoft.com/office/drawing/2014/main" id="{B35DDDC7-DC9E-7343-96DC-CE5BCB2C0B7D}"/>
                </a:ext>
              </a:extLst>
            </p:cNvPr>
            <p:cNvSpPr/>
            <p:nvPr/>
          </p:nvSpPr>
          <p:spPr>
            <a:xfrm>
              <a:off x="6990140" y="2882837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Ring 64">
              <a:extLst>
                <a:ext uri="{FF2B5EF4-FFF2-40B4-BE49-F238E27FC236}">
                  <a16:creationId xmlns:a16="http://schemas.microsoft.com/office/drawing/2014/main" id="{93F95DE3-D590-3245-B9A8-72E9A4F27421}"/>
                </a:ext>
              </a:extLst>
            </p:cNvPr>
            <p:cNvSpPr/>
            <p:nvPr/>
          </p:nvSpPr>
          <p:spPr>
            <a:xfrm>
              <a:off x="6905567" y="243631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Ring 65">
              <a:extLst>
                <a:ext uri="{FF2B5EF4-FFF2-40B4-BE49-F238E27FC236}">
                  <a16:creationId xmlns:a16="http://schemas.microsoft.com/office/drawing/2014/main" id="{88F8DE8C-D37C-F745-9397-74A60BD734BB}"/>
                </a:ext>
              </a:extLst>
            </p:cNvPr>
            <p:cNvSpPr/>
            <p:nvPr/>
          </p:nvSpPr>
          <p:spPr>
            <a:xfrm>
              <a:off x="7377080" y="2609280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Ring 66">
              <a:extLst>
                <a:ext uri="{FF2B5EF4-FFF2-40B4-BE49-F238E27FC236}">
                  <a16:creationId xmlns:a16="http://schemas.microsoft.com/office/drawing/2014/main" id="{B172BFE7-834D-4446-A0A1-0083E1C8EDFC}"/>
                </a:ext>
              </a:extLst>
            </p:cNvPr>
            <p:cNvSpPr/>
            <p:nvPr/>
          </p:nvSpPr>
          <p:spPr>
            <a:xfrm>
              <a:off x="7702135" y="252122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Ring 67">
              <a:extLst>
                <a:ext uri="{FF2B5EF4-FFF2-40B4-BE49-F238E27FC236}">
                  <a16:creationId xmlns:a16="http://schemas.microsoft.com/office/drawing/2014/main" id="{6964A810-DE48-8B4F-B40B-A9C29D0F1E74}"/>
                </a:ext>
              </a:extLst>
            </p:cNvPr>
            <p:cNvSpPr/>
            <p:nvPr/>
          </p:nvSpPr>
          <p:spPr>
            <a:xfrm>
              <a:off x="7593783" y="2782427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Ring 68">
              <a:extLst>
                <a:ext uri="{FF2B5EF4-FFF2-40B4-BE49-F238E27FC236}">
                  <a16:creationId xmlns:a16="http://schemas.microsoft.com/office/drawing/2014/main" id="{5723D9FC-8F63-4A49-B442-A1E744DD06F6}"/>
                </a:ext>
              </a:extLst>
            </p:cNvPr>
            <p:cNvSpPr/>
            <p:nvPr/>
          </p:nvSpPr>
          <p:spPr>
            <a:xfrm>
              <a:off x="7890324" y="2754573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Ring 69">
              <a:extLst>
                <a:ext uri="{FF2B5EF4-FFF2-40B4-BE49-F238E27FC236}">
                  <a16:creationId xmlns:a16="http://schemas.microsoft.com/office/drawing/2014/main" id="{CF65EA7A-1490-0E4A-A17A-A26FAEDE5A46}"/>
                </a:ext>
              </a:extLst>
            </p:cNvPr>
            <p:cNvSpPr/>
            <p:nvPr/>
          </p:nvSpPr>
          <p:spPr>
            <a:xfrm>
              <a:off x="7980723" y="2508870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Ring 70">
              <a:extLst>
                <a:ext uri="{FF2B5EF4-FFF2-40B4-BE49-F238E27FC236}">
                  <a16:creationId xmlns:a16="http://schemas.microsoft.com/office/drawing/2014/main" id="{328736D1-49D7-E047-BC92-94AFAC85538B}"/>
                </a:ext>
              </a:extLst>
            </p:cNvPr>
            <p:cNvSpPr/>
            <p:nvPr/>
          </p:nvSpPr>
          <p:spPr>
            <a:xfrm>
              <a:off x="7423547" y="2061673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Ring 71">
              <a:extLst>
                <a:ext uri="{FF2B5EF4-FFF2-40B4-BE49-F238E27FC236}">
                  <a16:creationId xmlns:a16="http://schemas.microsoft.com/office/drawing/2014/main" id="{602FA4C9-4E20-7343-920C-45ECA1A5C7B8}"/>
                </a:ext>
              </a:extLst>
            </p:cNvPr>
            <p:cNvSpPr/>
            <p:nvPr/>
          </p:nvSpPr>
          <p:spPr>
            <a:xfrm>
              <a:off x="7315195" y="2322879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Ring 72">
              <a:extLst>
                <a:ext uri="{FF2B5EF4-FFF2-40B4-BE49-F238E27FC236}">
                  <a16:creationId xmlns:a16="http://schemas.microsoft.com/office/drawing/2014/main" id="{E09D8EDA-75DA-0248-BDFE-8BE1AC581B94}"/>
                </a:ext>
              </a:extLst>
            </p:cNvPr>
            <p:cNvSpPr/>
            <p:nvPr/>
          </p:nvSpPr>
          <p:spPr>
            <a:xfrm>
              <a:off x="7611736" y="229502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Ring 73">
              <a:extLst>
                <a:ext uri="{FF2B5EF4-FFF2-40B4-BE49-F238E27FC236}">
                  <a16:creationId xmlns:a16="http://schemas.microsoft.com/office/drawing/2014/main" id="{EDE5E7D4-8936-D744-AB97-C6CCE744040E}"/>
                </a:ext>
              </a:extLst>
            </p:cNvPr>
            <p:cNvSpPr/>
            <p:nvPr/>
          </p:nvSpPr>
          <p:spPr>
            <a:xfrm>
              <a:off x="7702135" y="2049322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Ring 74">
              <a:extLst>
                <a:ext uri="{FF2B5EF4-FFF2-40B4-BE49-F238E27FC236}">
                  <a16:creationId xmlns:a16="http://schemas.microsoft.com/office/drawing/2014/main" id="{1F1A36DD-B180-0B48-AA80-FDC77F957FBC}"/>
                </a:ext>
              </a:extLst>
            </p:cNvPr>
            <p:cNvSpPr/>
            <p:nvPr/>
          </p:nvSpPr>
          <p:spPr>
            <a:xfrm>
              <a:off x="6122166" y="3029663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Ring 75">
              <a:extLst>
                <a:ext uri="{FF2B5EF4-FFF2-40B4-BE49-F238E27FC236}">
                  <a16:creationId xmlns:a16="http://schemas.microsoft.com/office/drawing/2014/main" id="{DB17E9B6-BE1E-AC4B-BC36-94D2ADD67E74}"/>
                </a:ext>
              </a:extLst>
            </p:cNvPr>
            <p:cNvSpPr/>
            <p:nvPr/>
          </p:nvSpPr>
          <p:spPr>
            <a:xfrm>
              <a:off x="6378788" y="302281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Ring 76">
              <a:extLst>
                <a:ext uri="{FF2B5EF4-FFF2-40B4-BE49-F238E27FC236}">
                  <a16:creationId xmlns:a16="http://schemas.microsoft.com/office/drawing/2014/main" id="{052ACF15-87D3-4447-BF5B-6DABAAD0DDC8}"/>
                </a:ext>
              </a:extLst>
            </p:cNvPr>
            <p:cNvSpPr/>
            <p:nvPr/>
          </p:nvSpPr>
          <p:spPr>
            <a:xfrm>
              <a:off x="6162085" y="3356456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Ring 77">
              <a:extLst>
                <a:ext uri="{FF2B5EF4-FFF2-40B4-BE49-F238E27FC236}">
                  <a16:creationId xmlns:a16="http://schemas.microsoft.com/office/drawing/2014/main" id="{AD2B5667-2C30-3A4E-967A-55A097554CEE}"/>
                </a:ext>
              </a:extLst>
            </p:cNvPr>
            <p:cNvSpPr/>
            <p:nvPr/>
          </p:nvSpPr>
          <p:spPr>
            <a:xfrm>
              <a:off x="6765728" y="2749254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Ring 78">
              <a:extLst>
                <a:ext uri="{FF2B5EF4-FFF2-40B4-BE49-F238E27FC236}">
                  <a16:creationId xmlns:a16="http://schemas.microsoft.com/office/drawing/2014/main" id="{38053850-2906-0347-8CB4-F9520BF5A9A4}"/>
                </a:ext>
              </a:extLst>
            </p:cNvPr>
            <p:cNvSpPr/>
            <p:nvPr/>
          </p:nvSpPr>
          <p:spPr>
            <a:xfrm>
              <a:off x="8349710" y="2242997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Ring 79">
              <a:extLst>
                <a:ext uri="{FF2B5EF4-FFF2-40B4-BE49-F238E27FC236}">
                  <a16:creationId xmlns:a16="http://schemas.microsoft.com/office/drawing/2014/main" id="{A7887649-ABC6-2142-A562-045709BDF6BF}"/>
                </a:ext>
              </a:extLst>
            </p:cNvPr>
            <p:cNvSpPr/>
            <p:nvPr/>
          </p:nvSpPr>
          <p:spPr>
            <a:xfrm>
              <a:off x="8241358" y="2504203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Ring 80">
              <a:extLst>
                <a:ext uri="{FF2B5EF4-FFF2-40B4-BE49-F238E27FC236}">
                  <a16:creationId xmlns:a16="http://schemas.microsoft.com/office/drawing/2014/main" id="{A52FBB6A-6D6B-5F44-8605-9A553DB1E40A}"/>
                </a:ext>
              </a:extLst>
            </p:cNvPr>
            <p:cNvSpPr/>
            <p:nvPr/>
          </p:nvSpPr>
          <p:spPr>
            <a:xfrm>
              <a:off x="8537899" y="2476349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Ring 81">
              <a:extLst>
                <a:ext uri="{FF2B5EF4-FFF2-40B4-BE49-F238E27FC236}">
                  <a16:creationId xmlns:a16="http://schemas.microsoft.com/office/drawing/2014/main" id="{1299B986-DA87-5945-BD8E-012A999002FF}"/>
                </a:ext>
              </a:extLst>
            </p:cNvPr>
            <p:cNvSpPr/>
            <p:nvPr/>
          </p:nvSpPr>
          <p:spPr>
            <a:xfrm>
              <a:off x="7836466" y="2278144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Ring 82">
              <a:extLst>
                <a:ext uri="{FF2B5EF4-FFF2-40B4-BE49-F238E27FC236}">
                  <a16:creationId xmlns:a16="http://schemas.microsoft.com/office/drawing/2014/main" id="{7F4A0244-DB00-2345-BF31-7FD37AE97C02}"/>
                </a:ext>
              </a:extLst>
            </p:cNvPr>
            <p:cNvSpPr/>
            <p:nvPr/>
          </p:nvSpPr>
          <p:spPr>
            <a:xfrm>
              <a:off x="8214563" y="1766577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Ring 83">
              <a:extLst>
                <a:ext uri="{FF2B5EF4-FFF2-40B4-BE49-F238E27FC236}">
                  <a16:creationId xmlns:a16="http://schemas.microsoft.com/office/drawing/2014/main" id="{1C73DAFC-141D-FB47-B8E0-F2532A69FFEF}"/>
                </a:ext>
              </a:extLst>
            </p:cNvPr>
            <p:cNvSpPr/>
            <p:nvPr/>
          </p:nvSpPr>
          <p:spPr>
            <a:xfrm>
              <a:off x="8106211" y="2027783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Ring 84">
              <a:extLst>
                <a:ext uri="{FF2B5EF4-FFF2-40B4-BE49-F238E27FC236}">
                  <a16:creationId xmlns:a16="http://schemas.microsoft.com/office/drawing/2014/main" id="{C3E42CF4-B25C-5344-885D-67F488B04871}"/>
                </a:ext>
              </a:extLst>
            </p:cNvPr>
            <p:cNvSpPr/>
            <p:nvPr/>
          </p:nvSpPr>
          <p:spPr>
            <a:xfrm>
              <a:off x="8402752" y="1999929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Ring 85">
              <a:extLst>
                <a:ext uri="{FF2B5EF4-FFF2-40B4-BE49-F238E27FC236}">
                  <a16:creationId xmlns:a16="http://schemas.microsoft.com/office/drawing/2014/main" id="{1A8E7394-6E7C-744F-993F-1442CF9D4653}"/>
                </a:ext>
              </a:extLst>
            </p:cNvPr>
            <p:cNvSpPr/>
            <p:nvPr/>
          </p:nvSpPr>
          <p:spPr>
            <a:xfrm>
              <a:off x="8493151" y="1754226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Ring 86">
              <a:extLst>
                <a:ext uri="{FF2B5EF4-FFF2-40B4-BE49-F238E27FC236}">
                  <a16:creationId xmlns:a16="http://schemas.microsoft.com/office/drawing/2014/main" id="{667E6A98-8A1A-A14A-966E-9ED97F67B764}"/>
                </a:ext>
              </a:extLst>
            </p:cNvPr>
            <p:cNvSpPr/>
            <p:nvPr/>
          </p:nvSpPr>
          <p:spPr>
            <a:xfrm>
              <a:off x="8822389" y="191070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Ring 87">
              <a:extLst>
                <a:ext uri="{FF2B5EF4-FFF2-40B4-BE49-F238E27FC236}">
                  <a16:creationId xmlns:a16="http://schemas.microsoft.com/office/drawing/2014/main" id="{DF814E46-E567-1445-8DC5-BA929114F329}"/>
                </a:ext>
              </a:extLst>
            </p:cNvPr>
            <p:cNvSpPr/>
            <p:nvPr/>
          </p:nvSpPr>
          <p:spPr>
            <a:xfrm>
              <a:off x="8646250" y="217534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Ring 88">
              <a:extLst>
                <a:ext uri="{FF2B5EF4-FFF2-40B4-BE49-F238E27FC236}">
                  <a16:creationId xmlns:a16="http://schemas.microsoft.com/office/drawing/2014/main" id="{40C82E22-DE25-F148-A8DF-BC6306CA7BB6}"/>
                </a:ext>
              </a:extLst>
            </p:cNvPr>
            <p:cNvSpPr/>
            <p:nvPr/>
          </p:nvSpPr>
          <p:spPr>
            <a:xfrm>
              <a:off x="8054127" y="2209117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Ring 89">
              <a:extLst>
                <a:ext uri="{FF2B5EF4-FFF2-40B4-BE49-F238E27FC236}">
                  <a16:creationId xmlns:a16="http://schemas.microsoft.com/office/drawing/2014/main" id="{C7A97528-39A5-774A-9AB8-7153EC8735D2}"/>
                </a:ext>
              </a:extLst>
            </p:cNvPr>
            <p:cNvSpPr/>
            <p:nvPr/>
          </p:nvSpPr>
          <p:spPr>
            <a:xfrm>
              <a:off x="7914098" y="1879189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Ring 90">
              <a:extLst>
                <a:ext uri="{FF2B5EF4-FFF2-40B4-BE49-F238E27FC236}">
                  <a16:creationId xmlns:a16="http://schemas.microsoft.com/office/drawing/2014/main" id="{97C61B5B-A7CD-4849-90C3-7EF0061763D8}"/>
                </a:ext>
              </a:extLst>
            </p:cNvPr>
            <p:cNvSpPr/>
            <p:nvPr/>
          </p:nvSpPr>
          <p:spPr>
            <a:xfrm>
              <a:off x="9116296" y="1856282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Ring 91">
              <a:extLst>
                <a:ext uri="{FF2B5EF4-FFF2-40B4-BE49-F238E27FC236}">
                  <a16:creationId xmlns:a16="http://schemas.microsoft.com/office/drawing/2014/main" id="{984DDAFE-DAC3-0C42-85D2-207E70D51497}"/>
                </a:ext>
              </a:extLst>
            </p:cNvPr>
            <p:cNvSpPr/>
            <p:nvPr/>
          </p:nvSpPr>
          <p:spPr>
            <a:xfrm>
              <a:off x="9042269" y="1581420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Ring 93">
              <a:extLst>
                <a:ext uri="{FF2B5EF4-FFF2-40B4-BE49-F238E27FC236}">
                  <a16:creationId xmlns:a16="http://schemas.microsoft.com/office/drawing/2014/main" id="{C00E99E8-3B6A-0D4D-9B49-C444FE132291}"/>
                </a:ext>
              </a:extLst>
            </p:cNvPr>
            <p:cNvSpPr/>
            <p:nvPr/>
          </p:nvSpPr>
          <p:spPr>
            <a:xfrm>
              <a:off x="6605735" y="2519929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Ring 94">
              <a:extLst>
                <a:ext uri="{FF2B5EF4-FFF2-40B4-BE49-F238E27FC236}">
                  <a16:creationId xmlns:a16="http://schemas.microsoft.com/office/drawing/2014/main" id="{D4C4623A-3BFF-3F40-BF35-C5BB5270DCA9}"/>
                </a:ext>
              </a:extLst>
            </p:cNvPr>
            <p:cNvSpPr/>
            <p:nvPr/>
          </p:nvSpPr>
          <p:spPr>
            <a:xfrm>
              <a:off x="6497383" y="2781135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Ring 95">
              <a:extLst>
                <a:ext uri="{FF2B5EF4-FFF2-40B4-BE49-F238E27FC236}">
                  <a16:creationId xmlns:a16="http://schemas.microsoft.com/office/drawing/2014/main" id="{7688448F-63A7-C14A-B82B-CAD7E5A0544A}"/>
                </a:ext>
              </a:extLst>
            </p:cNvPr>
            <p:cNvSpPr/>
            <p:nvPr/>
          </p:nvSpPr>
          <p:spPr>
            <a:xfrm>
              <a:off x="6272971" y="2647552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Ring 96">
              <a:extLst>
                <a:ext uri="{FF2B5EF4-FFF2-40B4-BE49-F238E27FC236}">
                  <a16:creationId xmlns:a16="http://schemas.microsoft.com/office/drawing/2014/main" id="{223B842E-856B-764F-97D6-8EACC43B9769}"/>
                </a:ext>
              </a:extLst>
            </p:cNvPr>
            <p:cNvSpPr/>
            <p:nvPr/>
          </p:nvSpPr>
          <p:spPr>
            <a:xfrm>
              <a:off x="7250892" y="2774031"/>
              <a:ext cx="216703" cy="200819"/>
            </a:xfrm>
            <a:prstGeom prst="donut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0AC145F8-7CCF-C444-9AB2-3D30B164A8E0}"/>
              </a:ext>
            </a:extLst>
          </p:cNvPr>
          <p:cNvCxnSpPr/>
          <p:nvPr/>
        </p:nvCxnSpPr>
        <p:spPr>
          <a:xfrm>
            <a:off x="4835464" y="1999929"/>
            <a:ext cx="2479731" cy="2655171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B39557F5-11EA-E641-A0C1-45DBDD803D58}"/>
              </a:ext>
            </a:extLst>
          </p:cNvPr>
          <p:cNvSpPr txBox="1"/>
          <p:nvPr/>
        </p:nvSpPr>
        <p:spPr>
          <a:xfrm>
            <a:off x="7315195" y="4285770"/>
            <a:ext cx="20287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Decision Boundary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8D8438A7-E09F-E644-BFA8-AC646DE5B551}"/>
              </a:ext>
            </a:extLst>
          </p:cNvPr>
          <p:cNvSpPr/>
          <p:nvPr/>
        </p:nvSpPr>
        <p:spPr>
          <a:xfrm>
            <a:off x="746897" y="1420539"/>
            <a:ext cx="10698206" cy="510909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de-DE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 </a:t>
            </a:r>
            <a:r>
              <a:rPr lang="de-DE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Correlation</a:t>
            </a:r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de-DE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=&gt; Not </a:t>
            </a:r>
            <a:r>
              <a:rPr lang="de-DE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independent</a:t>
            </a:r>
            <a:r>
              <a:rPr lang="de-DE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</a:t>
            </a:r>
            <a:br>
              <a:rPr lang="de-DE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de-DE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1166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04" grpId="0"/>
      <p:bldP spid="1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27FE4B-F8F5-5447-A395-30908FC56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Boosting – Problems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BD8683-33F2-0D42-8BF6-C18C8CD4A9C8}"/>
              </a:ext>
            </a:extLst>
          </p:cNvPr>
          <p:cNvSpPr txBox="1"/>
          <p:nvPr/>
        </p:nvSpPr>
        <p:spPr>
          <a:xfrm>
            <a:off x="6096000" y="6176516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683506-88ED-F642-8683-8EEB4C0F0A97}"/>
              </a:ext>
            </a:extLst>
          </p:cNvPr>
          <p:cNvSpPr txBox="1"/>
          <p:nvPr/>
        </p:nvSpPr>
        <p:spPr>
          <a:xfrm rot="16200000">
            <a:off x="662013" y="3095465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2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4A11036-7DB2-D249-9280-BBC8B9149C21}"/>
              </a:ext>
            </a:extLst>
          </p:cNvPr>
          <p:cNvCxnSpPr/>
          <p:nvPr/>
        </p:nvCxnSpPr>
        <p:spPr>
          <a:xfrm>
            <a:off x="2838091" y="4787660"/>
            <a:ext cx="7677509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A519565-4E9C-8148-AD45-BE65D002E24A}"/>
              </a:ext>
            </a:extLst>
          </p:cNvPr>
          <p:cNvCxnSpPr/>
          <p:nvPr/>
        </p:nvCxnSpPr>
        <p:spPr>
          <a:xfrm flipV="1">
            <a:off x="2838091" y="1660189"/>
            <a:ext cx="0" cy="3138975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DE75A1C0-F00B-0E46-AFD8-274483363972}"/>
              </a:ext>
            </a:extLst>
          </p:cNvPr>
          <p:cNvSpPr/>
          <p:nvPr/>
        </p:nvSpPr>
        <p:spPr>
          <a:xfrm>
            <a:off x="2838092" y="5115411"/>
            <a:ext cx="3757400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D671E47D-D72D-7B42-BA1B-C21657224F17}"/>
              </a:ext>
            </a:extLst>
          </p:cNvPr>
          <p:cNvSpPr/>
          <p:nvPr/>
        </p:nvSpPr>
        <p:spPr>
          <a:xfrm>
            <a:off x="6114866" y="5175798"/>
            <a:ext cx="4599142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499D019E-693B-A241-80F8-3653EBDF91F7}"/>
              </a:ext>
            </a:extLst>
          </p:cNvPr>
          <p:cNvSpPr/>
          <p:nvPr/>
        </p:nvSpPr>
        <p:spPr>
          <a:xfrm rot="5400000">
            <a:off x="1190046" y="3372218"/>
            <a:ext cx="1625438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95398BF-AFAD-B04E-BFCB-17AA3FE68888}"/>
              </a:ext>
            </a:extLst>
          </p:cNvPr>
          <p:cNvSpPr/>
          <p:nvPr/>
        </p:nvSpPr>
        <p:spPr>
          <a:xfrm rot="5400000">
            <a:off x="1064338" y="2161664"/>
            <a:ext cx="1943282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554115A-B993-474A-8BAD-81A388B7E9CA}"/>
              </a:ext>
            </a:extLst>
          </p:cNvPr>
          <p:cNvGrpSpPr/>
          <p:nvPr/>
        </p:nvGrpSpPr>
        <p:grpSpPr>
          <a:xfrm>
            <a:off x="3400399" y="3009694"/>
            <a:ext cx="3122716" cy="1558255"/>
            <a:chOff x="3400399" y="3009694"/>
            <a:chExt cx="3122716" cy="1558255"/>
          </a:xfrm>
        </p:grpSpPr>
        <p:sp>
          <p:nvSpPr>
            <p:cNvPr id="19" name="Kreuz 18">
              <a:extLst>
                <a:ext uri="{FF2B5EF4-FFF2-40B4-BE49-F238E27FC236}">
                  <a16:creationId xmlns:a16="http://schemas.microsoft.com/office/drawing/2014/main" id="{7F04E3BB-C50B-BB42-8B33-9A85887E28D6}"/>
                </a:ext>
              </a:extLst>
            </p:cNvPr>
            <p:cNvSpPr/>
            <p:nvPr/>
          </p:nvSpPr>
          <p:spPr>
            <a:xfrm>
              <a:off x="3416709" y="3681185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Kreuz 19">
              <a:extLst>
                <a:ext uri="{FF2B5EF4-FFF2-40B4-BE49-F238E27FC236}">
                  <a16:creationId xmlns:a16="http://schemas.microsoft.com/office/drawing/2014/main" id="{304E0D9C-9773-574A-9349-394C2AFF72BC}"/>
                </a:ext>
              </a:extLst>
            </p:cNvPr>
            <p:cNvSpPr/>
            <p:nvPr/>
          </p:nvSpPr>
          <p:spPr>
            <a:xfrm>
              <a:off x="3400399" y="429003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Kreuz 20">
              <a:extLst>
                <a:ext uri="{FF2B5EF4-FFF2-40B4-BE49-F238E27FC236}">
                  <a16:creationId xmlns:a16="http://schemas.microsoft.com/office/drawing/2014/main" id="{B31B6FBA-0901-4247-83B6-476C2F034843}"/>
                </a:ext>
              </a:extLst>
            </p:cNvPr>
            <p:cNvSpPr/>
            <p:nvPr/>
          </p:nvSpPr>
          <p:spPr>
            <a:xfrm>
              <a:off x="3642226" y="404061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Kreuz 21">
              <a:extLst>
                <a:ext uri="{FF2B5EF4-FFF2-40B4-BE49-F238E27FC236}">
                  <a16:creationId xmlns:a16="http://schemas.microsoft.com/office/drawing/2014/main" id="{5F70182A-F1A6-C846-AB43-E41FCCD1F0D4}"/>
                </a:ext>
              </a:extLst>
            </p:cNvPr>
            <p:cNvSpPr/>
            <p:nvPr/>
          </p:nvSpPr>
          <p:spPr>
            <a:xfrm>
              <a:off x="5890579" y="330727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Kreuz 22">
              <a:extLst>
                <a:ext uri="{FF2B5EF4-FFF2-40B4-BE49-F238E27FC236}">
                  <a16:creationId xmlns:a16="http://schemas.microsoft.com/office/drawing/2014/main" id="{91B6872E-80E0-604F-AD5F-65BF2E4FEB2A}"/>
                </a:ext>
              </a:extLst>
            </p:cNvPr>
            <p:cNvSpPr/>
            <p:nvPr/>
          </p:nvSpPr>
          <p:spPr>
            <a:xfrm>
              <a:off x="4906855" y="360346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Kreuz 23">
              <a:extLst>
                <a:ext uri="{FF2B5EF4-FFF2-40B4-BE49-F238E27FC236}">
                  <a16:creationId xmlns:a16="http://schemas.microsoft.com/office/drawing/2014/main" id="{1C7ABFF6-23C9-A241-953D-4DCCEEF26C07}"/>
                </a:ext>
              </a:extLst>
            </p:cNvPr>
            <p:cNvSpPr/>
            <p:nvPr/>
          </p:nvSpPr>
          <p:spPr>
            <a:xfrm>
              <a:off x="5481429" y="390839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Kreuz 24">
              <a:extLst>
                <a:ext uri="{FF2B5EF4-FFF2-40B4-BE49-F238E27FC236}">
                  <a16:creationId xmlns:a16="http://schemas.microsoft.com/office/drawing/2014/main" id="{281438BD-6A71-D845-92CE-4CB536863B64}"/>
                </a:ext>
              </a:extLst>
            </p:cNvPr>
            <p:cNvSpPr/>
            <p:nvPr/>
          </p:nvSpPr>
          <p:spPr>
            <a:xfrm>
              <a:off x="6298828" y="3508250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Kreuz 25">
              <a:extLst>
                <a:ext uri="{FF2B5EF4-FFF2-40B4-BE49-F238E27FC236}">
                  <a16:creationId xmlns:a16="http://schemas.microsoft.com/office/drawing/2014/main" id="{1649645B-D691-4940-AB44-E1788629390A}"/>
                </a:ext>
              </a:extLst>
            </p:cNvPr>
            <p:cNvSpPr/>
            <p:nvPr/>
          </p:nvSpPr>
          <p:spPr>
            <a:xfrm>
              <a:off x="4031799" y="418119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Kreuz 26">
              <a:extLst>
                <a:ext uri="{FF2B5EF4-FFF2-40B4-BE49-F238E27FC236}">
                  <a16:creationId xmlns:a16="http://schemas.microsoft.com/office/drawing/2014/main" id="{4BCA3FAE-CE54-C04F-A62D-82F203DFED47}"/>
                </a:ext>
              </a:extLst>
            </p:cNvPr>
            <p:cNvSpPr/>
            <p:nvPr/>
          </p:nvSpPr>
          <p:spPr>
            <a:xfrm>
              <a:off x="4184199" y="433359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Kreuz 27">
              <a:extLst>
                <a:ext uri="{FF2B5EF4-FFF2-40B4-BE49-F238E27FC236}">
                  <a16:creationId xmlns:a16="http://schemas.microsoft.com/office/drawing/2014/main" id="{5D76A0DE-9BF6-BC45-8594-F44A8F19B96A}"/>
                </a:ext>
              </a:extLst>
            </p:cNvPr>
            <p:cNvSpPr/>
            <p:nvPr/>
          </p:nvSpPr>
          <p:spPr>
            <a:xfrm>
              <a:off x="3821090" y="4360915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Kreuz 28">
              <a:extLst>
                <a:ext uri="{FF2B5EF4-FFF2-40B4-BE49-F238E27FC236}">
                  <a16:creationId xmlns:a16="http://schemas.microsoft.com/office/drawing/2014/main" id="{90C9B4F3-ACE7-A04A-9C7C-5307EEE149CC}"/>
                </a:ext>
              </a:extLst>
            </p:cNvPr>
            <p:cNvSpPr/>
            <p:nvPr/>
          </p:nvSpPr>
          <p:spPr>
            <a:xfrm>
              <a:off x="4314915" y="4115377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Kreuz 29">
              <a:extLst>
                <a:ext uri="{FF2B5EF4-FFF2-40B4-BE49-F238E27FC236}">
                  <a16:creationId xmlns:a16="http://schemas.microsoft.com/office/drawing/2014/main" id="{FA02E6BA-CDF4-FF44-8EF1-49A5C9F74EAD}"/>
                </a:ext>
              </a:extLst>
            </p:cNvPr>
            <p:cNvSpPr/>
            <p:nvPr/>
          </p:nvSpPr>
          <p:spPr>
            <a:xfrm>
              <a:off x="4821886" y="389901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Kreuz 30">
              <a:extLst>
                <a:ext uri="{FF2B5EF4-FFF2-40B4-BE49-F238E27FC236}">
                  <a16:creationId xmlns:a16="http://schemas.microsoft.com/office/drawing/2014/main" id="{8A0203D6-93BB-314F-B798-F6C3685C7F38}"/>
                </a:ext>
              </a:extLst>
            </p:cNvPr>
            <p:cNvSpPr/>
            <p:nvPr/>
          </p:nvSpPr>
          <p:spPr>
            <a:xfrm>
              <a:off x="4974286" y="4051419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Kreuz 31">
              <a:extLst>
                <a:ext uri="{FF2B5EF4-FFF2-40B4-BE49-F238E27FC236}">
                  <a16:creationId xmlns:a16="http://schemas.microsoft.com/office/drawing/2014/main" id="{1DBF2AAD-EDEE-AC47-8100-CECB3F937AB0}"/>
                </a:ext>
              </a:extLst>
            </p:cNvPr>
            <p:cNvSpPr/>
            <p:nvPr/>
          </p:nvSpPr>
          <p:spPr>
            <a:xfrm>
              <a:off x="4611177" y="4078736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Kreuz 32">
              <a:extLst>
                <a:ext uri="{FF2B5EF4-FFF2-40B4-BE49-F238E27FC236}">
                  <a16:creationId xmlns:a16="http://schemas.microsoft.com/office/drawing/2014/main" id="{E91D262C-90B7-0D43-A012-69DD8284AE5A}"/>
                </a:ext>
              </a:extLst>
            </p:cNvPr>
            <p:cNvSpPr/>
            <p:nvPr/>
          </p:nvSpPr>
          <p:spPr>
            <a:xfrm>
              <a:off x="5105002" y="383319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Kreuz 33">
              <a:extLst>
                <a:ext uri="{FF2B5EF4-FFF2-40B4-BE49-F238E27FC236}">
                  <a16:creationId xmlns:a16="http://schemas.microsoft.com/office/drawing/2014/main" id="{CF06411A-2FF0-CC4D-AAB1-EBDF5D57AFED}"/>
                </a:ext>
              </a:extLst>
            </p:cNvPr>
            <p:cNvSpPr/>
            <p:nvPr/>
          </p:nvSpPr>
          <p:spPr>
            <a:xfrm>
              <a:off x="4205076" y="3718564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Kreuz 34">
              <a:extLst>
                <a:ext uri="{FF2B5EF4-FFF2-40B4-BE49-F238E27FC236}">
                  <a16:creationId xmlns:a16="http://schemas.microsoft.com/office/drawing/2014/main" id="{6F5402B9-FCEF-B448-B5B5-FA7503F889F2}"/>
                </a:ext>
              </a:extLst>
            </p:cNvPr>
            <p:cNvSpPr/>
            <p:nvPr/>
          </p:nvSpPr>
          <p:spPr>
            <a:xfrm>
              <a:off x="4357476" y="3870964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Kreuz 35">
              <a:extLst>
                <a:ext uri="{FF2B5EF4-FFF2-40B4-BE49-F238E27FC236}">
                  <a16:creationId xmlns:a16="http://schemas.microsoft.com/office/drawing/2014/main" id="{9F2C52D3-CFFD-E641-97EF-2E99290B52C4}"/>
                </a:ext>
              </a:extLst>
            </p:cNvPr>
            <p:cNvSpPr/>
            <p:nvPr/>
          </p:nvSpPr>
          <p:spPr>
            <a:xfrm>
              <a:off x="3994367" y="3898281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Kreuz 36">
              <a:extLst>
                <a:ext uri="{FF2B5EF4-FFF2-40B4-BE49-F238E27FC236}">
                  <a16:creationId xmlns:a16="http://schemas.microsoft.com/office/drawing/2014/main" id="{C19EAA63-717A-454F-843D-1BCE9ACEE358}"/>
                </a:ext>
              </a:extLst>
            </p:cNvPr>
            <p:cNvSpPr/>
            <p:nvPr/>
          </p:nvSpPr>
          <p:spPr>
            <a:xfrm>
              <a:off x="4577728" y="3668221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Kreuz 37">
              <a:extLst>
                <a:ext uri="{FF2B5EF4-FFF2-40B4-BE49-F238E27FC236}">
                  <a16:creationId xmlns:a16="http://schemas.microsoft.com/office/drawing/2014/main" id="{ECC631BB-EC51-7B42-89A0-908459F19C6C}"/>
                </a:ext>
              </a:extLst>
            </p:cNvPr>
            <p:cNvSpPr/>
            <p:nvPr/>
          </p:nvSpPr>
          <p:spPr>
            <a:xfrm>
              <a:off x="5207342" y="360346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Kreuz 38">
              <a:extLst>
                <a:ext uri="{FF2B5EF4-FFF2-40B4-BE49-F238E27FC236}">
                  <a16:creationId xmlns:a16="http://schemas.microsoft.com/office/drawing/2014/main" id="{344031A2-0761-6848-B3FE-8175C9DE09C0}"/>
                </a:ext>
              </a:extLst>
            </p:cNvPr>
            <p:cNvSpPr/>
            <p:nvPr/>
          </p:nvSpPr>
          <p:spPr>
            <a:xfrm>
              <a:off x="5359742" y="3755868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Kreuz 39">
              <a:extLst>
                <a:ext uri="{FF2B5EF4-FFF2-40B4-BE49-F238E27FC236}">
                  <a16:creationId xmlns:a16="http://schemas.microsoft.com/office/drawing/2014/main" id="{95845E71-4CC8-924D-A504-A2F3F614A32F}"/>
                </a:ext>
              </a:extLst>
            </p:cNvPr>
            <p:cNvSpPr/>
            <p:nvPr/>
          </p:nvSpPr>
          <p:spPr>
            <a:xfrm>
              <a:off x="5490458" y="3537647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Kreuz 92">
              <a:extLst>
                <a:ext uri="{FF2B5EF4-FFF2-40B4-BE49-F238E27FC236}">
                  <a16:creationId xmlns:a16="http://schemas.microsoft.com/office/drawing/2014/main" id="{EE36E227-F865-D94F-A126-3413B0ADD79E}"/>
                </a:ext>
              </a:extLst>
            </p:cNvPr>
            <p:cNvSpPr/>
            <p:nvPr/>
          </p:nvSpPr>
          <p:spPr>
            <a:xfrm>
              <a:off x="5706809" y="3009694"/>
              <a:ext cx="224287" cy="207034"/>
            </a:xfrm>
            <a:prstGeom prst="plus">
              <a:avLst>
                <a:gd name="adj" fmla="val 37765"/>
              </a:avLst>
            </a:prstGeom>
            <a:solidFill>
              <a:schemeClr val="accent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Ring 62">
            <a:extLst>
              <a:ext uri="{FF2B5EF4-FFF2-40B4-BE49-F238E27FC236}">
                <a16:creationId xmlns:a16="http://schemas.microsoft.com/office/drawing/2014/main" id="{96C5CE24-425C-5D49-AB41-E0BF90E3742D}"/>
              </a:ext>
            </a:extLst>
          </p:cNvPr>
          <p:cNvSpPr/>
          <p:nvPr/>
        </p:nvSpPr>
        <p:spPr>
          <a:xfrm>
            <a:off x="7098492" y="262163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Ring 63">
            <a:extLst>
              <a:ext uri="{FF2B5EF4-FFF2-40B4-BE49-F238E27FC236}">
                <a16:creationId xmlns:a16="http://schemas.microsoft.com/office/drawing/2014/main" id="{B35DDDC7-DC9E-7343-96DC-CE5BCB2C0B7D}"/>
              </a:ext>
            </a:extLst>
          </p:cNvPr>
          <p:cNvSpPr/>
          <p:nvPr/>
        </p:nvSpPr>
        <p:spPr>
          <a:xfrm>
            <a:off x="6990140" y="288283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Ring 64">
            <a:extLst>
              <a:ext uri="{FF2B5EF4-FFF2-40B4-BE49-F238E27FC236}">
                <a16:creationId xmlns:a16="http://schemas.microsoft.com/office/drawing/2014/main" id="{93F95DE3-D590-3245-B9A8-72E9A4F27421}"/>
              </a:ext>
            </a:extLst>
          </p:cNvPr>
          <p:cNvSpPr/>
          <p:nvPr/>
        </p:nvSpPr>
        <p:spPr>
          <a:xfrm>
            <a:off x="6905567" y="2436315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Ring 65">
            <a:extLst>
              <a:ext uri="{FF2B5EF4-FFF2-40B4-BE49-F238E27FC236}">
                <a16:creationId xmlns:a16="http://schemas.microsoft.com/office/drawing/2014/main" id="{88F8DE8C-D37C-F745-9397-74A60BD734BB}"/>
              </a:ext>
            </a:extLst>
          </p:cNvPr>
          <p:cNvSpPr/>
          <p:nvPr/>
        </p:nvSpPr>
        <p:spPr>
          <a:xfrm>
            <a:off x="7377080" y="2609280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Ring 66">
            <a:extLst>
              <a:ext uri="{FF2B5EF4-FFF2-40B4-BE49-F238E27FC236}">
                <a16:creationId xmlns:a16="http://schemas.microsoft.com/office/drawing/2014/main" id="{B172BFE7-834D-4446-A0A1-0083E1C8EDFC}"/>
              </a:ext>
            </a:extLst>
          </p:cNvPr>
          <p:cNvSpPr/>
          <p:nvPr/>
        </p:nvSpPr>
        <p:spPr>
          <a:xfrm>
            <a:off x="7702135" y="252122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Ring 67">
            <a:extLst>
              <a:ext uri="{FF2B5EF4-FFF2-40B4-BE49-F238E27FC236}">
                <a16:creationId xmlns:a16="http://schemas.microsoft.com/office/drawing/2014/main" id="{6964A810-DE48-8B4F-B40B-A9C29D0F1E74}"/>
              </a:ext>
            </a:extLst>
          </p:cNvPr>
          <p:cNvSpPr/>
          <p:nvPr/>
        </p:nvSpPr>
        <p:spPr>
          <a:xfrm>
            <a:off x="7593783" y="278242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Ring 68">
            <a:extLst>
              <a:ext uri="{FF2B5EF4-FFF2-40B4-BE49-F238E27FC236}">
                <a16:creationId xmlns:a16="http://schemas.microsoft.com/office/drawing/2014/main" id="{5723D9FC-8F63-4A49-B442-A1E744DD06F6}"/>
              </a:ext>
            </a:extLst>
          </p:cNvPr>
          <p:cNvSpPr/>
          <p:nvPr/>
        </p:nvSpPr>
        <p:spPr>
          <a:xfrm>
            <a:off x="7890324" y="275457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Ring 69">
            <a:extLst>
              <a:ext uri="{FF2B5EF4-FFF2-40B4-BE49-F238E27FC236}">
                <a16:creationId xmlns:a16="http://schemas.microsoft.com/office/drawing/2014/main" id="{CF65EA7A-1490-0E4A-A17A-A26FAEDE5A46}"/>
              </a:ext>
            </a:extLst>
          </p:cNvPr>
          <p:cNvSpPr/>
          <p:nvPr/>
        </p:nvSpPr>
        <p:spPr>
          <a:xfrm>
            <a:off x="7980723" y="2508870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Ring 70">
            <a:extLst>
              <a:ext uri="{FF2B5EF4-FFF2-40B4-BE49-F238E27FC236}">
                <a16:creationId xmlns:a16="http://schemas.microsoft.com/office/drawing/2014/main" id="{328736D1-49D7-E047-BC92-94AFAC85538B}"/>
              </a:ext>
            </a:extLst>
          </p:cNvPr>
          <p:cNvSpPr/>
          <p:nvPr/>
        </p:nvSpPr>
        <p:spPr>
          <a:xfrm>
            <a:off x="7423547" y="206167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Ring 71">
            <a:extLst>
              <a:ext uri="{FF2B5EF4-FFF2-40B4-BE49-F238E27FC236}">
                <a16:creationId xmlns:a16="http://schemas.microsoft.com/office/drawing/2014/main" id="{602FA4C9-4E20-7343-920C-45ECA1A5C7B8}"/>
              </a:ext>
            </a:extLst>
          </p:cNvPr>
          <p:cNvSpPr/>
          <p:nvPr/>
        </p:nvSpPr>
        <p:spPr>
          <a:xfrm>
            <a:off x="7315195" y="232287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Ring 72">
            <a:extLst>
              <a:ext uri="{FF2B5EF4-FFF2-40B4-BE49-F238E27FC236}">
                <a16:creationId xmlns:a16="http://schemas.microsoft.com/office/drawing/2014/main" id="{E09D8EDA-75DA-0248-BDFE-8BE1AC581B94}"/>
              </a:ext>
            </a:extLst>
          </p:cNvPr>
          <p:cNvSpPr/>
          <p:nvPr/>
        </p:nvSpPr>
        <p:spPr>
          <a:xfrm>
            <a:off x="7611736" y="2295025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Ring 73">
            <a:extLst>
              <a:ext uri="{FF2B5EF4-FFF2-40B4-BE49-F238E27FC236}">
                <a16:creationId xmlns:a16="http://schemas.microsoft.com/office/drawing/2014/main" id="{EDE5E7D4-8936-D744-AB97-C6CCE744040E}"/>
              </a:ext>
            </a:extLst>
          </p:cNvPr>
          <p:cNvSpPr/>
          <p:nvPr/>
        </p:nvSpPr>
        <p:spPr>
          <a:xfrm>
            <a:off x="7702135" y="2049322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Ring 74">
            <a:extLst>
              <a:ext uri="{FF2B5EF4-FFF2-40B4-BE49-F238E27FC236}">
                <a16:creationId xmlns:a16="http://schemas.microsoft.com/office/drawing/2014/main" id="{1F1A36DD-B180-0B48-AA80-FDC77F957FBC}"/>
              </a:ext>
            </a:extLst>
          </p:cNvPr>
          <p:cNvSpPr/>
          <p:nvPr/>
        </p:nvSpPr>
        <p:spPr>
          <a:xfrm>
            <a:off x="6122166" y="302966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Ring 75">
            <a:extLst>
              <a:ext uri="{FF2B5EF4-FFF2-40B4-BE49-F238E27FC236}">
                <a16:creationId xmlns:a16="http://schemas.microsoft.com/office/drawing/2014/main" id="{DB17E9B6-BE1E-AC4B-BC36-94D2ADD67E74}"/>
              </a:ext>
            </a:extLst>
          </p:cNvPr>
          <p:cNvSpPr/>
          <p:nvPr/>
        </p:nvSpPr>
        <p:spPr>
          <a:xfrm>
            <a:off x="6378788" y="302281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Ring 76">
            <a:extLst>
              <a:ext uri="{FF2B5EF4-FFF2-40B4-BE49-F238E27FC236}">
                <a16:creationId xmlns:a16="http://schemas.microsoft.com/office/drawing/2014/main" id="{052ACF15-87D3-4447-BF5B-6DABAAD0DDC8}"/>
              </a:ext>
            </a:extLst>
          </p:cNvPr>
          <p:cNvSpPr/>
          <p:nvPr/>
        </p:nvSpPr>
        <p:spPr>
          <a:xfrm>
            <a:off x="6162085" y="3356456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Ring 77">
            <a:extLst>
              <a:ext uri="{FF2B5EF4-FFF2-40B4-BE49-F238E27FC236}">
                <a16:creationId xmlns:a16="http://schemas.microsoft.com/office/drawing/2014/main" id="{AD2B5667-2C30-3A4E-967A-55A097554CEE}"/>
              </a:ext>
            </a:extLst>
          </p:cNvPr>
          <p:cNvSpPr/>
          <p:nvPr/>
        </p:nvSpPr>
        <p:spPr>
          <a:xfrm>
            <a:off x="6765728" y="2749254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Ring 78">
            <a:extLst>
              <a:ext uri="{FF2B5EF4-FFF2-40B4-BE49-F238E27FC236}">
                <a16:creationId xmlns:a16="http://schemas.microsoft.com/office/drawing/2014/main" id="{38053850-2906-0347-8CB4-F9520BF5A9A4}"/>
              </a:ext>
            </a:extLst>
          </p:cNvPr>
          <p:cNvSpPr/>
          <p:nvPr/>
        </p:nvSpPr>
        <p:spPr>
          <a:xfrm>
            <a:off x="8349710" y="224299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Ring 79">
            <a:extLst>
              <a:ext uri="{FF2B5EF4-FFF2-40B4-BE49-F238E27FC236}">
                <a16:creationId xmlns:a16="http://schemas.microsoft.com/office/drawing/2014/main" id="{A7887649-ABC6-2142-A562-045709BDF6BF}"/>
              </a:ext>
            </a:extLst>
          </p:cNvPr>
          <p:cNvSpPr/>
          <p:nvPr/>
        </p:nvSpPr>
        <p:spPr>
          <a:xfrm>
            <a:off x="8241358" y="250420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Ring 80">
            <a:extLst>
              <a:ext uri="{FF2B5EF4-FFF2-40B4-BE49-F238E27FC236}">
                <a16:creationId xmlns:a16="http://schemas.microsoft.com/office/drawing/2014/main" id="{A52FBB6A-6D6B-5F44-8605-9A553DB1E40A}"/>
              </a:ext>
            </a:extLst>
          </p:cNvPr>
          <p:cNvSpPr/>
          <p:nvPr/>
        </p:nvSpPr>
        <p:spPr>
          <a:xfrm>
            <a:off x="8537899" y="247634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Ring 81">
            <a:extLst>
              <a:ext uri="{FF2B5EF4-FFF2-40B4-BE49-F238E27FC236}">
                <a16:creationId xmlns:a16="http://schemas.microsoft.com/office/drawing/2014/main" id="{1299B986-DA87-5945-BD8E-012A999002FF}"/>
              </a:ext>
            </a:extLst>
          </p:cNvPr>
          <p:cNvSpPr/>
          <p:nvPr/>
        </p:nvSpPr>
        <p:spPr>
          <a:xfrm>
            <a:off x="7836466" y="2278144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ing 82">
            <a:extLst>
              <a:ext uri="{FF2B5EF4-FFF2-40B4-BE49-F238E27FC236}">
                <a16:creationId xmlns:a16="http://schemas.microsoft.com/office/drawing/2014/main" id="{7F4A0244-DB00-2345-BF31-7FD37AE97C02}"/>
              </a:ext>
            </a:extLst>
          </p:cNvPr>
          <p:cNvSpPr/>
          <p:nvPr/>
        </p:nvSpPr>
        <p:spPr>
          <a:xfrm>
            <a:off x="8214563" y="176657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Ring 83">
            <a:extLst>
              <a:ext uri="{FF2B5EF4-FFF2-40B4-BE49-F238E27FC236}">
                <a16:creationId xmlns:a16="http://schemas.microsoft.com/office/drawing/2014/main" id="{1C73DAFC-141D-FB47-B8E0-F2532A69FFEF}"/>
              </a:ext>
            </a:extLst>
          </p:cNvPr>
          <p:cNvSpPr/>
          <p:nvPr/>
        </p:nvSpPr>
        <p:spPr>
          <a:xfrm>
            <a:off x="8106211" y="202778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Ring 84">
            <a:extLst>
              <a:ext uri="{FF2B5EF4-FFF2-40B4-BE49-F238E27FC236}">
                <a16:creationId xmlns:a16="http://schemas.microsoft.com/office/drawing/2014/main" id="{C3E42CF4-B25C-5344-885D-67F488B04871}"/>
              </a:ext>
            </a:extLst>
          </p:cNvPr>
          <p:cNvSpPr/>
          <p:nvPr/>
        </p:nvSpPr>
        <p:spPr>
          <a:xfrm>
            <a:off x="8402752" y="199992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Ring 85">
            <a:extLst>
              <a:ext uri="{FF2B5EF4-FFF2-40B4-BE49-F238E27FC236}">
                <a16:creationId xmlns:a16="http://schemas.microsoft.com/office/drawing/2014/main" id="{1A8E7394-6E7C-744F-993F-1442CF9D4653}"/>
              </a:ext>
            </a:extLst>
          </p:cNvPr>
          <p:cNvSpPr/>
          <p:nvPr/>
        </p:nvSpPr>
        <p:spPr>
          <a:xfrm>
            <a:off x="8493151" y="1754226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Ring 86">
            <a:extLst>
              <a:ext uri="{FF2B5EF4-FFF2-40B4-BE49-F238E27FC236}">
                <a16:creationId xmlns:a16="http://schemas.microsoft.com/office/drawing/2014/main" id="{667E6A98-8A1A-A14A-966E-9ED97F67B764}"/>
              </a:ext>
            </a:extLst>
          </p:cNvPr>
          <p:cNvSpPr/>
          <p:nvPr/>
        </p:nvSpPr>
        <p:spPr>
          <a:xfrm>
            <a:off x="8822389" y="191070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Ring 87">
            <a:extLst>
              <a:ext uri="{FF2B5EF4-FFF2-40B4-BE49-F238E27FC236}">
                <a16:creationId xmlns:a16="http://schemas.microsoft.com/office/drawing/2014/main" id="{DF814E46-E567-1445-8DC5-BA929114F329}"/>
              </a:ext>
            </a:extLst>
          </p:cNvPr>
          <p:cNvSpPr/>
          <p:nvPr/>
        </p:nvSpPr>
        <p:spPr>
          <a:xfrm>
            <a:off x="8646250" y="2175345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Ring 88">
            <a:extLst>
              <a:ext uri="{FF2B5EF4-FFF2-40B4-BE49-F238E27FC236}">
                <a16:creationId xmlns:a16="http://schemas.microsoft.com/office/drawing/2014/main" id="{40C82E22-DE25-F148-A8DF-BC6306CA7BB6}"/>
              </a:ext>
            </a:extLst>
          </p:cNvPr>
          <p:cNvSpPr/>
          <p:nvPr/>
        </p:nvSpPr>
        <p:spPr>
          <a:xfrm>
            <a:off x="8054127" y="220911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Ring 89">
            <a:extLst>
              <a:ext uri="{FF2B5EF4-FFF2-40B4-BE49-F238E27FC236}">
                <a16:creationId xmlns:a16="http://schemas.microsoft.com/office/drawing/2014/main" id="{C7A97528-39A5-774A-9AB8-7153EC8735D2}"/>
              </a:ext>
            </a:extLst>
          </p:cNvPr>
          <p:cNvSpPr/>
          <p:nvPr/>
        </p:nvSpPr>
        <p:spPr>
          <a:xfrm>
            <a:off x="7914098" y="187918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Ring 90">
            <a:extLst>
              <a:ext uri="{FF2B5EF4-FFF2-40B4-BE49-F238E27FC236}">
                <a16:creationId xmlns:a16="http://schemas.microsoft.com/office/drawing/2014/main" id="{97C61B5B-A7CD-4849-90C3-7EF0061763D8}"/>
              </a:ext>
            </a:extLst>
          </p:cNvPr>
          <p:cNvSpPr/>
          <p:nvPr/>
        </p:nvSpPr>
        <p:spPr>
          <a:xfrm>
            <a:off x="9116296" y="1856282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Ring 91">
            <a:extLst>
              <a:ext uri="{FF2B5EF4-FFF2-40B4-BE49-F238E27FC236}">
                <a16:creationId xmlns:a16="http://schemas.microsoft.com/office/drawing/2014/main" id="{984DDAFE-DAC3-0C42-85D2-207E70D51497}"/>
              </a:ext>
            </a:extLst>
          </p:cNvPr>
          <p:cNvSpPr/>
          <p:nvPr/>
        </p:nvSpPr>
        <p:spPr>
          <a:xfrm>
            <a:off x="9042269" y="1581420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Ring 93">
            <a:extLst>
              <a:ext uri="{FF2B5EF4-FFF2-40B4-BE49-F238E27FC236}">
                <a16:creationId xmlns:a16="http://schemas.microsoft.com/office/drawing/2014/main" id="{C00E99E8-3B6A-0D4D-9B49-C444FE132291}"/>
              </a:ext>
            </a:extLst>
          </p:cNvPr>
          <p:cNvSpPr/>
          <p:nvPr/>
        </p:nvSpPr>
        <p:spPr>
          <a:xfrm>
            <a:off x="6605735" y="251992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Ring 94">
            <a:extLst>
              <a:ext uri="{FF2B5EF4-FFF2-40B4-BE49-F238E27FC236}">
                <a16:creationId xmlns:a16="http://schemas.microsoft.com/office/drawing/2014/main" id="{D4C4623A-3BFF-3F40-BF35-C5BB5270DCA9}"/>
              </a:ext>
            </a:extLst>
          </p:cNvPr>
          <p:cNvSpPr/>
          <p:nvPr/>
        </p:nvSpPr>
        <p:spPr>
          <a:xfrm>
            <a:off x="6497383" y="2781135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Ring 95">
            <a:extLst>
              <a:ext uri="{FF2B5EF4-FFF2-40B4-BE49-F238E27FC236}">
                <a16:creationId xmlns:a16="http://schemas.microsoft.com/office/drawing/2014/main" id="{7688448F-63A7-C14A-B82B-CAD7E5A0544A}"/>
              </a:ext>
            </a:extLst>
          </p:cNvPr>
          <p:cNvSpPr/>
          <p:nvPr/>
        </p:nvSpPr>
        <p:spPr>
          <a:xfrm>
            <a:off x="6272971" y="2647552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Ring 96">
            <a:extLst>
              <a:ext uri="{FF2B5EF4-FFF2-40B4-BE49-F238E27FC236}">
                <a16:creationId xmlns:a16="http://schemas.microsoft.com/office/drawing/2014/main" id="{223B842E-856B-764F-97D6-8EACC43B9769}"/>
              </a:ext>
            </a:extLst>
          </p:cNvPr>
          <p:cNvSpPr/>
          <p:nvPr/>
        </p:nvSpPr>
        <p:spPr>
          <a:xfrm>
            <a:off x="7250892" y="277403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0AC145F8-7CCF-C444-9AB2-3D30B164A8E0}"/>
              </a:ext>
            </a:extLst>
          </p:cNvPr>
          <p:cNvCxnSpPr/>
          <p:nvPr/>
        </p:nvCxnSpPr>
        <p:spPr>
          <a:xfrm>
            <a:off x="4835464" y="1999929"/>
            <a:ext cx="2479731" cy="2655171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B39557F5-11EA-E641-A0C1-45DBDD803D58}"/>
              </a:ext>
            </a:extLst>
          </p:cNvPr>
          <p:cNvSpPr txBox="1"/>
          <p:nvPr/>
        </p:nvSpPr>
        <p:spPr>
          <a:xfrm>
            <a:off x="7315195" y="4285770"/>
            <a:ext cx="20287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Decision Boundary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8A1C925-6948-5940-8F08-63F61B7B0A37}"/>
              </a:ext>
            </a:extLst>
          </p:cNvPr>
          <p:cNvSpPr/>
          <p:nvPr/>
        </p:nvSpPr>
        <p:spPr>
          <a:xfrm>
            <a:off x="5471885" y="2881544"/>
            <a:ext cx="1284695" cy="999640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1BAAB920-BC4E-374A-ABC4-963F1FBD6BB8}"/>
              </a:ext>
            </a:extLst>
          </p:cNvPr>
          <p:cNvSpPr txBox="1"/>
          <p:nvPr/>
        </p:nvSpPr>
        <p:spPr>
          <a:xfrm>
            <a:off x="6823610" y="3290405"/>
            <a:ext cx="15415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Relevant Area</a:t>
            </a:r>
          </a:p>
        </p:txBody>
      </p:sp>
    </p:spTree>
    <p:extLst>
      <p:ext uri="{BB962C8B-B14F-4D97-AF65-F5344CB8AC3E}">
        <p14:creationId xmlns:p14="http://schemas.microsoft.com/office/powerpoint/2010/main" val="526630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27FE4B-F8F5-5447-A395-30908FC56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Boosting – Problems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BD8683-33F2-0D42-8BF6-C18C8CD4A9C8}"/>
              </a:ext>
            </a:extLst>
          </p:cNvPr>
          <p:cNvSpPr txBox="1"/>
          <p:nvPr/>
        </p:nvSpPr>
        <p:spPr>
          <a:xfrm>
            <a:off x="6096000" y="6176516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683506-88ED-F642-8683-8EEB4C0F0A97}"/>
              </a:ext>
            </a:extLst>
          </p:cNvPr>
          <p:cNvSpPr txBox="1"/>
          <p:nvPr/>
        </p:nvSpPr>
        <p:spPr>
          <a:xfrm rot="16200000">
            <a:off x="662013" y="3095465"/>
            <a:ext cx="707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 2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4A11036-7DB2-D249-9280-BBC8B9149C21}"/>
              </a:ext>
            </a:extLst>
          </p:cNvPr>
          <p:cNvCxnSpPr/>
          <p:nvPr/>
        </p:nvCxnSpPr>
        <p:spPr>
          <a:xfrm>
            <a:off x="2838091" y="4787660"/>
            <a:ext cx="7677509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A519565-4E9C-8148-AD45-BE65D002E24A}"/>
              </a:ext>
            </a:extLst>
          </p:cNvPr>
          <p:cNvCxnSpPr/>
          <p:nvPr/>
        </p:nvCxnSpPr>
        <p:spPr>
          <a:xfrm flipV="1">
            <a:off x="2838091" y="1660189"/>
            <a:ext cx="0" cy="3138975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DE75A1C0-F00B-0E46-AFD8-274483363972}"/>
              </a:ext>
            </a:extLst>
          </p:cNvPr>
          <p:cNvSpPr/>
          <p:nvPr/>
        </p:nvSpPr>
        <p:spPr>
          <a:xfrm>
            <a:off x="2838092" y="5115411"/>
            <a:ext cx="3757400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D671E47D-D72D-7B42-BA1B-C21657224F17}"/>
              </a:ext>
            </a:extLst>
          </p:cNvPr>
          <p:cNvSpPr/>
          <p:nvPr/>
        </p:nvSpPr>
        <p:spPr>
          <a:xfrm>
            <a:off x="6114866" y="5175798"/>
            <a:ext cx="4599142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499D019E-693B-A241-80F8-3653EBDF91F7}"/>
              </a:ext>
            </a:extLst>
          </p:cNvPr>
          <p:cNvSpPr/>
          <p:nvPr/>
        </p:nvSpPr>
        <p:spPr>
          <a:xfrm rot="5400000">
            <a:off x="1190046" y="3372218"/>
            <a:ext cx="1625438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95398BF-AFAD-B04E-BFCB-17AA3FE68888}"/>
              </a:ext>
            </a:extLst>
          </p:cNvPr>
          <p:cNvSpPr/>
          <p:nvPr/>
        </p:nvSpPr>
        <p:spPr>
          <a:xfrm rot="5400000">
            <a:off x="1064338" y="2161664"/>
            <a:ext cx="1943282" cy="940332"/>
          </a:xfrm>
          <a:custGeom>
            <a:avLst/>
            <a:gdLst>
              <a:gd name="connsiteX0" fmla="*/ 0 w 2199736"/>
              <a:gd name="connsiteY0" fmla="*/ 905827 h 940332"/>
              <a:gd name="connsiteX1" fmla="*/ 1026543 w 2199736"/>
              <a:gd name="connsiteY1" fmla="*/ 53 h 940332"/>
              <a:gd name="connsiteX2" fmla="*/ 2199736 w 2199736"/>
              <a:gd name="connsiteY2" fmla="*/ 940332 h 9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9736" h="940332">
                <a:moveTo>
                  <a:pt x="0" y="905827"/>
                </a:moveTo>
                <a:cubicBezTo>
                  <a:pt x="329960" y="450064"/>
                  <a:pt x="659920" y="-5698"/>
                  <a:pt x="1026543" y="53"/>
                </a:cubicBezTo>
                <a:cubicBezTo>
                  <a:pt x="1393166" y="5804"/>
                  <a:pt x="1796451" y="473068"/>
                  <a:pt x="2199736" y="940332"/>
                </a:cubicBezTo>
              </a:path>
            </a:pathLst>
          </a:cu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Kreuz 18">
            <a:extLst>
              <a:ext uri="{FF2B5EF4-FFF2-40B4-BE49-F238E27FC236}">
                <a16:creationId xmlns:a16="http://schemas.microsoft.com/office/drawing/2014/main" id="{7F04E3BB-C50B-BB42-8B33-9A85887E28D6}"/>
              </a:ext>
            </a:extLst>
          </p:cNvPr>
          <p:cNvSpPr/>
          <p:nvPr/>
        </p:nvSpPr>
        <p:spPr>
          <a:xfrm>
            <a:off x="3416709" y="3681185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Kreuz 19">
            <a:extLst>
              <a:ext uri="{FF2B5EF4-FFF2-40B4-BE49-F238E27FC236}">
                <a16:creationId xmlns:a16="http://schemas.microsoft.com/office/drawing/2014/main" id="{304E0D9C-9773-574A-9349-394C2AFF72BC}"/>
              </a:ext>
            </a:extLst>
          </p:cNvPr>
          <p:cNvSpPr/>
          <p:nvPr/>
        </p:nvSpPr>
        <p:spPr>
          <a:xfrm>
            <a:off x="3400399" y="4290039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Kreuz 20">
            <a:extLst>
              <a:ext uri="{FF2B5EF4-FFF2-40B4-BE49-F238E27FC236}">
                <a16:creationId xmlns:a16="http://schemas.microsoft.com/office/drawing/2014/main" id="{B31B6FBA-0901-4247-83B6-476C2F034843}"/>
              </a:ext>
            </a:extLst>
          </p:cNvPr>
          <p:cNvSpPr/>
          <p:nvPr/>
        </p:nvSpPr>
        <p:spPr>
          <a:xfrm>
            <a:off x="3642226" y="4040619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Kreuz 21">
            <a:extLst>
              <a:ext uri="{FF2B5EF4-FFF2-40B4-BE49-F238E27FC236}">
                <a16:creationId xmlns:a16="http://schemas.microsoft.com/office/drawing/2014/main" id="{5F70182A-F1A6-C846-AB43-E41FCCD1F0D4}"/>
              </a:ext>
            </a:extLst>
          </p:cNvPr>
          <p:cNvSpPr/>
          <p:nvPr/>
        </p:nvSpPr>
        <p:spPr>
          <a:xfrm>
            <a:off x="5939032" y="3417552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Kreuz 22">
            <a:extLst>
              <a:ext uri="{FF2B5EF4-FFF2-40B4-BE49-F238E27FC236}">
                <a16:creationId xmlns:a16="http://schemas.microsoft.com/office/drawing/2014/main" id="{91B6872E-80E0-604F-AD5F-65BF2E4FEB2A}"/>
              </a:ext>
            </a:extLst>
          </p:cNvPr>
          <p:cNvSpPr/>
          <p:nvPr/>
        </p:nvSpPr>
        <p:spPr>
          <a:xfrm>
            <a:off x="4906855" y="3603468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Kreuz 23">
            <a:extLst>
              <a:ext uri="{FF2B5EF4-FFF2-40B4-BE49-F238E27FC236}">
                <a16:creationId xmlns:a16="http://schemas.microsoft.com/office/drawing/2014/main" id="{1C7ABFF6-23C9-A241-953D-4DCCEEF26C07}"/>
              </a:ext>
            </a:extLst>
          </p:cNvPr>
          <p:cNvSpPr/>
          <p:nvPr/>
        </p:nvSpPr>
        <p:spPr>
          <a:xfrm>
            <a:off x="5481429" y="3908398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Kreuz 24">
            <a:extLst>
              <a:ext uri="{FF2B5EF4-FFF2-40B4-BE49-F238E27FC236}">
                <a16:creationId xmlns:a16="http://schemas.microsoft.com/office/drawing/2014/main" id="{281438BD-6A71-D845-92CE-4CB536863B64}"/>
              </a:ext>
            </a:extLst>
          </p:cNvPr>
          <p:cNvSpPr/>
          <p:nvPr/>
        </p:nvSpPr>
        <p:spPr>
          <a:xfrm>
            <a:off x="6151155" y="3618619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Kreuz 25">
            <a:extLst>
              <a:ext uri="{FF2B5EF4-FFF2-40B4-BE49-F238E27FC236}">
                <a16:creationId xmlns:a16="http://schemas.microsoft.com/office/drawing/2014/main" id="{1649645B-D691-4940-AB44-E1788629390A}"/>
              </a:ext>
            </a:extLst>
          </p:cNvPr>
          <p:cNvSpPr/>
          <p:nvPr/>
        </p:nvSpPr>
        <p:spPr>
          <a:xfrm>
            <a:off x="4031799" y="4181198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Kreuz 26">
            <a:extLst>
              <a:ext uri="{FF2B5EF4-FFF2-40B4-BE49-F238E27FC236}">
                <a16:creationId xmlns:a16="http://schemas.microsoft.com/office/drawing/2014/main" id="{4BCA3FAE-CE54-C04F-A62D-82F203DFED47}"/>
              </a:ext>
            </a:extLst>
          </p:cNvPr>
          <p:cNvSpPr/>
          <p:nvPr/>
        </p:nvSpPr>
        <p:spPr>
          <a:xfrm>
            <a:off x="4184199" y="4333598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Kreuz 27">
            <a:extLst>
              <a:ext uri="{FF2B5EF4-FFF2-40B4-BE49-F238E27FC236}">
                <a16:creationId xmlns:a16="http://schemas.microsoft.com/office/drawing/2014/main" id="{5D76A0DE-9BF6-BC45-8594-F44A8F19B96A}"/>
              </a:ext>
            </a:extLst>
          </p:cNvPr>
          <p:cNvSpPr/>
          <p:nvPr/>
        </p:nvSpPr>
        <p:spPr>
          <a:xfrm>
            <a:off x="3821090" y="4360915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Kreuz 28">
            <a:extLst>
              <a:ext uri="{FF2B5EF4-FFF2-40B4-BE49-F238E27FC236}">
                <a16:creationId xmlns:a16="http://schemas.microsoft.com/office/drawing/2014/main" id="{90C9B4F3-ACE7-A04A-9C7C-5307EEE149CC}"/>
              </a:ext>
            </a:extLst>
          </p:cNvPr>
          <p:cNvSpPr/>
          <p:nvPr/>
        </p:nvSpPr>
        <p:spPr>
          <a:xfrm>
            <a:off x="4314915" y="4115377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Kreuz 29">
            <a:extLst>
              <a:ext uri="{FF2B5EF4-FFF2-40B4-BE49-F238E27FC236}">
                <a16:creationId xmlns:a16="http://schemas.microsoft.com/office/drawing/2014/main" id="{FA02E6BA-CDF4-FF44-8EF1-49A5C9F74EAD}"/>
              </a:ext>
            </a:extLst>
          </p:cNvPr>
          <p:cNvSpPr/>
          <p:nvPr/>
        </p:nvSpPr>
        <p:spPr>
          <a:xfrm>
            <a:off x="4821886" y="3899019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Kreuz 30">
            <a:extLst>
              <a:ext uri="{FF2B5EF4-FFF2-40B4-BE49-F238E27FC236}">
                <a16:creationId xmlns:a16="http://schemas.microsoft.com/office/drawing/2014/main" id="{8A0203D6-93BB-314F-B798-F6C3685C7F38}"/>
              </a:ext>
            </a:extLst>
          </p:cNvPr>
          <p:cNvSpPr/>
          <p:nvPr/>
        </p:nvSpPr>
        <p:spPr>
          <a:xfrm>
            <a:off x="4974286" y="4051419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Kreuz 31">
            <a:extLst>
              <a:ext uri="{FF2B5EF4-FFF2-40B4-BE49-F238E27FC236}">
                <a16:creationId xmlns:a16="http://schemas.microsoft.com/office/drawing/2014/main" id="{1DBF2AAD-EDEE-AC47-8100-CECB3F937AB0}"/>
              </a:ext>
            </a:extLst>
          </p:cNvPr>
          <p:cNvSpPr/>
          <p:nvPr/>
        </p:nvSpPr>
        <p:spPr>
          <a:xfrm>
            <a:off x="4611177" y="4078736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Kreuz 32">
            <a:extLst>
              <a:ext uri="{FF2B5EF4-FFF2-40B4-BE49-F238E27FC236}">
                <a16:creationId xmlns:a16="http://schemas.microsoft.com/office/drawing/2014/main" id="{E91D262C-90B7-0D43-A012-69DD8284AE5A}"/>
              </a:ext>
            </a:extLst>
          </p:cNvPr>
          <p:cNvSpPr/>
          <p:nvPr/>
        </p:nvSpPr>
        <p:spPr>
          <a:xfrm>
            <a:off x="5105002" y="3833198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Kreuz 33">
            <a:extLst>
              <a:ext uri="{FF2B5EF4-FFF2-40B4-BE49-F238E27FC236}">
                <a16:creationId xmlns:a16="http://schemas.microsoft.com/office/drawing/2014/main" id="{CF06411A-2FF0-CC4D-AAB1-EBDF5D57AFED}"/>
              </a:ext>
            </a:extLst>
          </p:cNvPr>
          <p:cNvSpPr/>
          <p:nvPr/>
        </p:nvSpPr>
        <p:spPr>
          <a:xfrm>
            <a:off x="4205076" y="3718564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Kreuz 34">
            <a:extLst>
              <a:ext uri="{FF2B5EF4-FFF2-40B4-BE49-F238E27FC236}">
                <a16:creationId xmlns:a16="http://schemas.microsoft.com/office/drawing/2014/main" id="{6F5402B9-FCEF-B448-B5B5-FA7503F889F2}"/>
              </a:ext>
            </a:extLst>
          </p:cNvPr>
          <p:cNvSpPr/>
          <p:nvPr/>
        </p:nvSpPr>
        <p:spPr>
          <a:xfrm>
            <a:off x="4357476" y="3870964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Kreuz 35">
            <a:extLst>
              <a:ext uri="{FF2B5EF4-FFF2-40B4-BE49-F238E27FC236}">
                <a16:creationId xmlns:a16="http://schemas.microsoft.com/office/drawing/2014/main" id="{9F2C52D3-CFFD-E641-97EF-2E99290B52C4}"/>
              </a:ext>
            </a:extLst>
          </p:cNvPr>
          <p:cNvSpPr/>
          <p:nvPr/>
        </p:nvSpPr>
        <p:spPr>
          <a:xfrm>
            <a:off x="3994367" y="3898281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Kreuz 36">
            <a:extLst>
              <a:ext uri="{FF2B5EF4-FFF2-40B4-BE49-F238E27FC236}">
                <a16:creationId xmlns:a16="http://schemas.microsoft.com/office/drawing/2014/main" id="{C19EAA63-717A-454F-843D-1BCE9ACEE358}"/>
              </a:ext>
            </a:extLst>
          </p:cNvPr>
          <p:cNvSpPr/>
          <p:nvPr/>
        </p:nvSpPr>
        <p:spPr>
          <a:xfrm>
            <a:off x="4577728" y="3668221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ECC631BB-EC51-7B42-89A0-908459F19C6C}"/>
              </a:ext>
            </a:extLst>
          </p:cNvPr>
          <p:cNvSpPr/>
          <p:nvPr/>
        </p:nvSpPr>
        <p:spPr>
          <a:xfrm>
            <a:off x="5207342" y="3603468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344031A2-0761-6848-B3FE-8175C9DE09C0}"/>
              </a:ext>
            </a:extLst>
          </p:cNvPr>
          <p:cNvSpPr/>
          <p:nvPr/>
        </p:nvSpPr>
        <p:spPr>
          <a:xfrm>
            <a:off x="5359742" y="3755868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95845E71-4CC8-924D-A504-A2F3F614A32F}"/>
              </a:ext>
            </a:extLst>
          </p:cNvPr>
          <p:cNvSpPr/>
          <p:nvPr/>
        </p:nvSpPr>
        <p:spPr>
          <a:xfrm>
            <a:off x="5490458" y="3537647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Kreuz 92">
            <a:extLst>
              <a:ext uri="{FF2B5EF4-FFF2-40B4-BE49-F238E27FC236}">
                <a16:creationId xmlns:a16="http://schemas.microsoft.com/office/drawing/2014/main" id="{EE36E227-F865-D94F-A126-3413B0ADD79E}"/>
              </a:ext>
            </a:extLst>
          </p:cNvPr>
          <p:cNvSpPr/>
          <p:nvPr/>
        </p:nvSpPr>
        <p:spPr>
          <a:xfrm>
            <a:off x="5734447" y="3302532"/>
            <a:ext cx="224287" cy="207034"/>
          </a:xfrm>
          <a:prstGeom prst="plus">
            <a:avLst>
              <a:gd name="adj" fmla="val 37765"/>
            </a:avLst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ing 62">
            <a:extLst>
              <a:ext uri="{FF2B5EF4-FFF2-40B4-BE49-F238E27FC236}">
                <a16:creationId xmlns:a16="http://schemas.microsoft.com/office/drawing/2014/main" id="{96C5CE24-425C-5D49-AB41-E0BF90E3742D}"/>
              </a:ext>
            </a:extLst>
          </p:cNvPr>
          <p:cNvSpPr/>
          <p:nvPr/>
        </p:nvSpPr>
        <p:spPr>
          <a:xfrm>
            <a:off x="7098492" y="262163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Ring 63">
            <a:extLst>
              <a:ext uri="{FF2B5EF4-FFF2-40B4-BE49-F238E27FC236}">
                <a16:creationId xmlns:a16="http://schemas.microsoft.com/office/drawing/2014/main" id="{B35DDDC7-DC9E-7343-96DC-CE5BCB2C0B7D}"/>
              </a:ext>
            </a:extLst>
          </p:cNvPr>
          <p:cNvSpPr/>
          <p:nvPr/>
        </p:nvSpPr>
        <p:spPr>
          <a:xfrm>
            <a:off x="6990140" y="288283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Ring 64">
            <a:extLst>
              <a:ext uri="{FF2B5EF4-FFF2-40B4-BE49-F238E27FC236}">
                <a16:creationId xmlns:a16="http://schemas.microsoft.com/office/drawing/2014/main" id="{93F95DE3-D590-3245-B9A8-72E9A4F27421}"/>
              </a:ext>
            </a:extLst>
          </p:cNvPr>
          <p:cNvSpPr/>
          <p:nvPr/>
        </p:nvSpPr>
        <p:spPr>
          <a:xfrm>
            <a:off x="6905567" y="2436315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Ring 65">
            <a:extLst>
              <a:ext uri="{FF2B5EF4-FFF2-40B4-BE49-F238E27FC236}">
                <a16:creationId xmlns:a16="http://schemas.microsoft.com/office/drawing/2014/main" id="{88F8DE8C-D37C-F745-9397-74A60BD734BB}"/>
              </a:ext>
            </a:extLst>
          </p:cNvPr>
          <p:cNvSpPr/>
          <p:nvPr/>
        </p:nvSpPr>
        <p:spPr>
          <a:xfrm>
            <a:off x="7377080" y="2609280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Ring 66">
            <a:extLst>
              <a:ext uri="{FF2B5EF4-FFF2-40B4-BE49-F238E27FC236}">
                <a16:creationId xmlns:a16="http://schemas.microsoft.com/office/drawing/2014/main" id="{B172BFE7-834D-4446-A0A1-0083E1C8EDFC}"/>
              </a:ext>
            </a:extLst>
          </p:cNvPr>
          <p:cNvSpPr/>
          <p:nvPr/>
        </p:nvSpPr>
        <p:spPr>
          <a:xfrm>
            <a:off x="7702135" y="252122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Ring 67">
            <a:extLst>
              <a:ext uri="{FF2B5EF4-FFF2-40B4-BE49-F238E27FC236}">
                <a16:creationId xmlns:a16="http://schemas.microsoft.com/office/drawing/2014/main" id="{6964A810-DE48-8B4F-B40B-A9C29D0F1E74}"/>
              </a:ext>
            </a:extLst>
          </p:cNvPr>
          <p:cNvSpPr/>
          <p:nvPr/>
        </p:nvSpPr>
        <p:spPr>
          <a:xfrm>
            <a:off x="7593783" y="278242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Ring 68">
            <a:extLst>
              <a:ext uri="{FF2B5EF4-FFF2-40B4-BE49-F238E27FC236}">
                <a16:creationId xmlns:a16="http://schemas.microsoft.com/office/drawing/2014/main" id="{5723D9FC-8F63-4A49-B442-A1E744DD06F6}"/>
              </a:ext>
            </a:extLst>
          </p:cNvPr>
          <p:cNvSpPr/>
          <p:nvPr/>
        </p:nvSpPr>
        <p:spPr>
          <a:xfrm>
            <a:off x="7890324" y="275457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Ring 69">
            <a:extLst>
              <a:ext uri="{FF2B5EF4-FFF2-40B4-BE49-F238E27FC236}">
                <a16:creationId xmlns:a16="http://schemas.microsoft.com/office/drawing/2014/main" id="{CF65EA7A-1490-0E4A-A17A-A26FAEDE5A46}"/>
              </a:ext>
            </a:extLst>
          </p:cNvPr>
          <p:cNvSpPr/>
          <p:nvPr/>
        </p:nvSpPr>
        <p:spPr>
          <a:xfrm>
            <a:off x="7980723" y="2508870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Ring 70">
            <a:extLst>
              <a:ext uri="{FF2B5EF4-FFF2-40B4-BE49-F238E27FC236}">
                <a16:creationId xmlns:a16="http://schemas.microsoft.com/office/drawing/2014/main" id="{328736D1-49D7-E047-BC92-94AFAC85538B}"/>
              </a:ext>
            </a:extLst>
          </p:cNvPr>
          <p:cNvSpPr/>
          <p:nvPr/>
        </p:nvSpPr>
        <p:spPr>
          <a:xfrm>
            <a:off x="7423547" y="206167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Ring 71">
            <a:extLst>
              <a:ext uri="{FF2B5EF4-FFF2-40B4-BE49-F238E27FC236}">
                <a16:creationId xmlns:a16="http://schemas.microsoft.com/office/drawing/2014/main" id="{602FA4C9-4E20-7343-920C-45ECA1A5C7B8}"/>
              </a:ext>
            </a:extLst>
          </p:cNvPr>
          <p:cNvSpPr/>
          <p:nvPr/>
        </p:nvSpPr>
        <p:spPr>
          <a:xfrm>
            <a:off x="7315195" y="232287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Ring 72">
            <a:extLst>
              <a:ext uri="{FF2B5EF4-FFF2-40B4-BE49-F238E27FC236}">
                <a16:creationId xmlns:a16="http://schemas.microsoft.com/office/drawing/2014/main" id="{E09D8EDA-75DA-0248-BDFE-8BE1AC581B94}"/>
              </a:ext>
            </a:extLst>
          </p:cNvPr>
          <p:cNvSpPr/>
          <p:nvPr/>
        </p:nvSpPr>
        <p:spPr>
          <a:xfrm>
            <a:off x="7611736" y="2295025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Ring 73">
            <a:extLst>
              <a:ext uri="{FF2B5EF4-FFF2-40B4-BE49-F238E27FC236}">
                <a16:creationId xmlns:a16="http://schemas.microsoft.com/office/drawing/2014/main" id="{EDE5E7D4-8936-D744-AB97-C6CCE744040E}"/>
              </a:ext>
            </a:extLst>
          </p:cNvPr>
          <p:cNvSpPr/>
          <p:nvPr/>
        </p:nvSpPr>
        <p:spPr>
          <a:xfrm>
            <a:off x="7702135" y="2049322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Ring 74">
            <a:extLst>
              <a:ext uri="{FF2B5EF4-FFF2-40B4-BE49-F238E27FC236}">
                <a16:creationId xmlns:a16="http://schemas.microsoft.com/office/drawing/2014/main" id="{1F1A36DD-B180-0B48-AA80-FDC77F957FBC}"/>
              </a:ext>
            </a:extLst>
          </p:cNvPr>
          <p:cNvSpPr/>
          <p:nvPr/>
        </p:nvSpPr>
        <p:spPr>
          <a:xfrm>
            <a:off x="6122166" y="302966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Ring 75">
            <a:extLst>
              <a:ext uri="{FF2B5EF4-FFF2-40B4-BE49-F238E27FC236}">
                <a16:creationId xmlns:a16="http://schemas.microsoft.com/office/drawing/2014/main" id="{DB17E9B6-BE1E-AC4B-BC36-94D2ADD67E74}"/>
              </a:ext>
            </a:extLst>
          </p:cNvPr>
          <p:cNvSpPr/>
          <p:nvPr/>
        </p:nvSpPr>
        <p:spPr>
          <a:xfrm>
            <a:off x="6378788" y="302281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Ring 76">
            <a:extLst>
              <a:ext uri="{FF2B5EF4-FFF2-40B4-BE49-F238E27FC236}">
                <a16:creationId xmlns:a16="http://schemas.microsoft.com/office/drawing/2014/main" id="{052ACF15-87D3-4447-BF5B-6DABAAD0DDC8}"/>
              </a:ext>
            </a:extLst>
          </p:cNvPr>
          <p:cNvSpPr/>
          <p:nvPr/>
        </p:nvSpPr>
        <p:spPr>
          <a:xfrm>
            <a:off x="6341622" y="331128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Ring 77">
            <a:extLst>
              <a:ext uri="{FF2B5EF4-FFF2-40B4-BE49-F238E27FC236}">
                <a16:creationId xmlns:a16="http://schemas.microsoft.com/office/drawing/2014/main" id="{AD2B5667-2C30-3A4E-967A-55A097554CEE}"/>
              </a:ext>
            </a:extLst>
          </p:cNvPr>
          <p:cNvSpPr/>
          <p:nvPr/>
        </p:nvSpPr>
        <p:spPr>
          <a:xfrm>
            <a:off x="6765728" y="2749254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Ring 78">
            <a:extLst>
              <a:ext uri="{FF2B5EF4-FFF2-40B4-BE49-F238E27FC236}">
                <a16:creationId xmlns:a16="http://schemas.microsoft.com/office/drawing/2014/main" id="{38053850-2906-0347-8CB4-F9520BF5A9A4}"/>
              </a:ext>
            </a:extLst>
          </p:cNvPr>
          <p:cNvSpPr/>
          <p:nvPr/>
        </p:nvSpPr>
        <p:spPr>
          <a:xfrm>
            <a:off x="8349710" y="224299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Ring 79">
            <a:extLst>
              <a:ext uri="{FF2B5EF4-FFF2-40B4-BE49-F238E27FC236}">
                <a16:creationId xmlns:a16="http://schemas.microsoft.com/office/drawing/2014/main" id="{A7887649-ABC6-2142-A562-045709BDF6BF}"/>
              </a:ext>
            </a:extLst>
          </p:cNvPr>
          <p:cNvSpPr/>
          <p:nvPr/>
        </p:nvSpPr>
        <p:spPr>
          <a:xfrm>
            <a:off x="8241358" y="250420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Ring 80">
            <a:extLst>
              <a:ext uri="{FF2B5EF4-FFF2-40B4-BE49-F238E27FC236}">
                <a16:creationId xmlns:a16="http://schemas.microsoft.com/office/drawing/2014/main" id="{A52FBB6A-6D6B-5F44-8605-9A553DB1E40A}"/>
              </a:ext>
            </a:extLst>
          </p:cNvPr>
          <p:cNvSpPr/>
          <p:nvPr/>
        </p:nvSpPr>
        <p:spPr>
          <a:xfrm>
            <a:off x="8537899" y="247634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Ring 81">
            <a:extLst>
              <a:ext uri="{FF2B5EF4-FFF2-40B4-BE49-F238E27FC236}">
                <a16:creationId xmlns:a16="http://schemas.microsoft.com/office/drawing/2014/main" id="{1299B986-DA87-5945-BD8E-012A999002FF}"/>
              </a:ext>
            </a:extLst>
          </p:cNvPr>
          <p:cNvSpPr/>
          <p:nvPr/>
        </p:nvSpPr>
        <p:spPr>
          <a:xfrm>
            <a:off x="7836466" y="2278144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ing 82">
            <a:extLst>
              <a:ext uri="{FF2B5EF4-FFF2-40B4-BE49-F238E27FC236}">
                <a16:creationId xmlns:a16="http://schemas.microsoft.com/office/drawing/2014/main" id="{7F4A0244-DB00-2345-BF31-7FD37AE97C02}"/>
              </a:ext>
            </a:extLst>
          </p:cNvPr>
          <p:cNvSpPr/>
          <p:nvPr/>
        </p:nvSpPr>
        <p:spPr>
          <a:xfrm>
            <a:off x="8214563" y="176657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Ring 83">
            <a:extLst>
              <a:ext uri="{FF2B5EF4-FFF2-40B4-BE49-F238E27FC236}">
                <a16:creationId xmlns:a16="http://schemas.microsoft.com/office/drawing/2014/main" id="{1C73DAFC-141D-FB47-B8E0-F2532A69FFEF}"/>
              </a:ext>
            </a:extLst>
          </p:cNvPr>
          <p:cNvSpPr/>
          <p:nvPr/>
        </p:nvSpPr>
        <p:spPr>
          <a:xfrm>
            <a:off x="8106211" y="2027783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Ring 84">
            <a:extLst>
              <a:ext uri="{FF2B5EF4-FFF2-40B4-BE49-F238E27FC236}">
                <a16:creationId xmlns:a16="http://schemas.microsoft.com/office/drawing/2014/main" id="{C3E42CF4-B25C-5344-885D-67F488B04871}"/>
              </a:ext>
            </a:extLst>
          </p:cNvPr>
          <p:cNvSpPr/>
          <p:nvPr/>
        </p:nvSpPr>
        <p:spPr>
          <a:xfrm>
            <a:off x="8402752" y="199992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Ring 85">
            <a:extLst>
              <a:ext uri="{FF2B5EF4-FFF2-40B4-BE49-F238E27FC236}">
                <a16:creationId xmlns:a16="http://schemas.microsoft.com/office/drawing/2014/main" id="{1A8E7394-6E7C-744F-993F-1442CF9D4653}"/>
              </a:ext>
            </a:extLst>
          </p:cNvPr>
          <p:cNvSpPr/>
          <p:nvPr/>
        </p:nvSpPr>
        <p:spPr>
          <a:xfrm>
            <a:off x="8493151" y="1754226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Ring 86">
            <a:extLst>
              <a:ext uri="{FF2B5EF4-FFF2-40B4-BE49-F238E27FC236}">
                <a16:creationId xmlns:a16="http://schemas.microsoft.com/office/drawing/2014/main" id="{667E6A98-8A1A-A14A-966E-9ED97F67B764}"/>
              </a:ext>
            </a:extLst>
          </p:cNvPr>
          <p:cNvSpPr/>
          <p:nvPr/>
        </p:nvSpPr>
        <p:spPr>
          <a:xfrm>
            <a:off x="8822389" y="191070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Ring 87">
            <a:extLst>
              <a:ext uri="{FF2B5EF4-FFF2-40B4-BE49-F238E27FC236}">
                <a16:creationId xmlns:a16="http://schemas.microsoft.com/office/drawing/2014/main" id="{DF814E46-E567-1445-8DC5-BA929114F329}"/>
              </a:ext>
            </a:extLst>
          </p:cNvPr>
          <p:cNvSpPr/>
          <p:nvPr/>
        </p:nvSpPr>
        <p:spPr>
          <a:xfrm>
            <a:off x="8646250" y="2175345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Ring 88">
            <a:extLst>
              <a:ext uri="{FF2B5EF4-FFF2-40B4-BE49-F238E27FC236}">
                <a16:creationId xmlns:a16="http://schemas.microsoft.com/office/drawing/2014/main" id="{40C82E22-DE25-F148-A8DF-BC6306CA7BB6}"/>
              </a:ext>
            </a:extLst>
          </p:cNvPr>
          <p:cNvSpPr/>
          <p:nvPr/>
        </p:nvSpPr>
        <p:spPr>
          <a:xfrm>
            <a:off x="8054127" y="2209117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Ring 89">
            <a:extLst>
              <a:ext uri="{FF2B5EF4-FFF2-40B4-BE49-F238E27FC236}">
                <a16:creationId xmlns:a16="http://schemas.microsoft.com/office/drawing/2014/main" id="{C7A97528-39A5-774A-9AB8-7153EC8735D2}"/>
              </a:ext>
            </a:extLst>
          </p:cNvPr>
          <p:cNvSpPr/>
          <p:nvPr/>
        </p:nvSpPr>
        <p:spPr>
          <a:xfrm>
            <a:off x="7914098" y="187918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Ring 90">
            <a:extLst>
              <a:ext uri="{FF2B5EF4-FFF2-40B4-BE49-F238E27FC236}">
                <a16:creationId xmlns:a16="http://schemas.microsoft.com/office/drawing/2014/main" id="{97C61B5B-A7CD-4849-90C3-7EF0061763D8}"/>
              </a:ext>
            </a:extLst>
          </p:cNvPr>
          <p:cNvSpPr/>
          <p:nvPr/>
        </p:nvSpPr>
        <p:spPr>
          <a:xfrm>
            <a:off x="6638177" y="3155228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Ring 91">
            <a:extLst>
              <a:ext uri="{FF2B5EF4-FFF2-40B4-BE49-F238E27FC236}">
                <a16:creationId xmlns:a16="http://schemas.microsoft.com/office/drawing/2014/main" id="{984DDAFE-DAC3-0C42-85D2-207E70D51497}"/>
              </a:ext>
            </a:extLst>
          </p:cNvPr>
          <p:cNvSpPr/>
          <p:nvPr/>
        </p:nvSpPr>
        <p:spPr>
          <a:xfrm>
            <a:off x="9042269" y="1581420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Ring 93">
            <a:extLst>
              <a:ext uri="{FF2B5EF4-FFF2-40B4-BE49-F238E27FC236}">
                <a16:creationId xmlns:a16="http://schemas.microsoft.com/office/drawing/2014/main" id="{C00E99E8-3B6A-0D4D-9B49-C444FE132291}"/>
              </a:ext>
            </a:extLst>
          </p:cNvPr>
          <p:cNvSpPr/>
          <p:nvPr/>
        </p:nvSpPr>
        <p:spPr>
          <a:xfrm>
            <a:off x="6605735" y="2519929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Ring 94">
            <a:extLst>
              <a:ext uri="{FF2B5EF4-FFF2-40B4-BE49-F238E27FC236}">
                <a16:creationId xmlns:a16="http://schemas.microsoft.com/office/drawing/2014/main" id="{D4C4623A-3BFF-3F40-BF35-C5BB5270DCA9}"/>
              </a:ext>
            </a:extLst>
          </p:cNvPr>
          <p:cNvSpPr/>
          <p:nvPr/>
        </p:nvSpPr>
        <p:spPr>
          <a:xfrm>
            <a:off x="6497383" y="2781135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Ring 95">
            <a:extLst>
              <a:ext uri="{FF2B5EF4-FFF2-40B4-BE49-F238E27FC236}">
                <a16:creationId xmlns:a16="http://schemas.microsoft.com/office/drawing/2014/main" id="{7688448F-63A7-C14A-B82B-CAD7E5A0544A}"/>
              </a:ext>
            </a:extLst>
          </p:cNvPr>
          <p:cNvSpPr/>
          <p:nvPr/>
        </p:nvSpPr>
        <p:spPr>
          <a:xfrm>
            <a:off x="6272971" y="2647552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Ring 96">
            <a:extLst>
              <a:ext uri="{FF2B5EF4-FFF2-40B4-BE49-F238E27FC236}">
                <a16:creationId xmlns:a16="http://schemas.microsoft.com/office/drawing/2014/main" id="{223B842E-856B-764F-97D6-8EACC43B9769}"/>
              </a:ext>
            </a:extLst>
          </p:cNvPr>
          <p:cNvSpPr/>
          <p:nvPr/>
        </p:nvSpPr>
        <p:spPr>
          <a:xfrm>
            <a:off x="7250892" y="2774031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0AC145F8-7CCF-C444-9AB2-3D30B164A8E0}"/>
              </a:ext>
            </a:extLst>
          </p:cNvPr>
          <p:cNvCxnSpPr/>
          <p:nvPr/>
        </p:nvCxnSpPr>
        <p:spPr>
          <a:xfrm>
            <a:off x="4811153" y="2061673"/>
            <a:ext cx="2594441" cy="2506276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B39557F5-11EA-E641-A0C1-45DBDD803D58}"/>
              </a:ext>
            </a:extLst>
          </p:cNvPr>
          <p:cNvSpPr txBox="1"/>
          <p:nvPr/>
        </p:nvSpPr>
        <p:spPr>
          <a:xfrm>
            <a:off x="7315195" y="4285770"/>
            <a:ext cx="20287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Decision Boundary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DF024ED-6538-D645-9394-B7B68A1C3B85}"/>
              </a:ext>
            </a:extLst>
          </p:cNvPr>
          <p:cNvSpPr/>
          <p:nvPr/>
        </p:nvSpPr>
        <p:spPr>
          <a:xfrm>
            <a:off x="5471885" y="2881544"/>
            <a:ext cx="1284695" cy="999640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C8F69747-A643-6641-9C16-14CD66EAB800}"/>
              </a:ext>
            </a:extLst>
          </p:cNvPr>
          <p:cNvSpPr txBox="1"/>
          <p:nvPr/>
        </p:nvSpPr>
        <p:spPr>
          <a:xfrm>
            <a:off x="6823610" y="3290405"/>
            <a:ext cx="15415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Relevant Area</a:t>
            </a:r>
          </a:p>
        </p:txBody>
      </p:sp>
      <p:sp>
        <p:nvSpPr>
          <p:cNvPr id="103" name="Ring 102">
            <a:extLst>
              <a:ext uri="{FF2B5EF4-FFF2-40B4-BE49-F238E27FC236}">
                <a16:creationId xmlns:a16="http://schemas.microsoft.com/office/drawing/2014/main" id="{F6C51B81-C4CE-2E4A-AC18-98AAD025F023}"/>
              </a:ext>
            </a:extLst>
          </p:cNvPr>
          <p:cNvSpPr/>
          <p:nvPr/>
        </p:nvSpPr>
        <p:spPr>
          <a:xfrm>
            <a:off x="9116296" y="1856282"/>
            <a:ext cx="216703" cy="200819"/>
          </a:xfrm>
          <a:prstGeom prst="donu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70358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7974473-1014-2C4B-BFDB-005FF9C30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Popular Questions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997227B-F828-F74C-8CE4-47818ED80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0" y="2628900"/>
            <a:ext cx="158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35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27FE4B-F8F5-5447-A395-30908FC56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Exercise Problems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dirty="0"/>
              <a:t>Vary specificity and sensitivity and check their impact on false positives and negatives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dirty="0"/>
              <a:t>Try to find papers describing tests for other problems:</a:t>
            </a:r>
          </a:p>
          <a:p>
            <a:pPr marL="1022350" indent="-1022350">
              <a:buFont typeface="Arial" panose="020B0604020202020204" pitchFamily="34" charset="0"/>
              <a:buChar char="•"/>
            </a:pPr>
            <a:r>
              <a:rPr lang="en-US" sz="2400" b="0" dirty="0"/>
              <a:t>Credit card fraud (check prevalence!)</a:t>
            </a:r>
          </a:p>
          <a:p>
            <a:pPr marL="1022350" indent="-1022350">
              <a:buFont typeface="Arial" panose="020B0604020202020204" pitchFamily="34" charset="0"/>
              <a:buChar char="•"/>
            </a:pPr>
            <a:r>
              <a:rPr lang="en-US" sz="2400" b="0" dirty="0"/>
              <a:t>Social bots (check accuracy!)</a:t>
            </a:r>
          </a:p>
          <a:p>
            <a:pPr marL="1022350" indent="-1022350"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446088" indent="-446088">
              <a:buFont typeface="Arial" panose="020B0604020202020204" pitchFamily="34" charset="0"/>
              <a:buChar char="•"/>
            </a:pPr>
            <a:r>
              <a:rPr lang="en-US" sz="2400" b="0" dirty="0"/>
              <a:t>Compute prevalence from sensitivity, specificity &amp; observed positives and negatives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46685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hank you for your attention!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healthy</a:t>
            </a:r>
            <a:r>
              <a:rPr lang="de-DE" dirty="0"/>
              <a:t>!</a:t>
            </a:r>
            <a:endParaRPr dirty="0"/>
          </a:p>
        </p:txBody>
      </p:sp>
      <p:sp>
        <p:nvSpPr>
          <p:cNvPr id="68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814259" y="6627601"/>
            <a:ext cx="115416" cy="1384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759F3E-7509-8F45-A55D-5A8CAFCD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03" y="1410590"/>
            <a:ext cx="6558232" cy="487663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E0D469-15DE-6D4A-AD60-E5F1C48C0778}"/>
              </a:ext>
            </a:extLst>
          </p:cNvPr>
          <p:cNvSpPr txBox="1"/>
          <p:nvPr/>
        </p:nvSpPr>
        <p:spPr>
          <a:xfrm>
            <a:off x="7737847" y="6296604"/>
            <a:ext cx="1777088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10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Source: Wikimedia Commons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EF429-0458-6C44-B711-A2F5CBDA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1410590"/>
            <a:ext cx="3987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7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hank you for your attention!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  <a:endParaRPr dirty="0"/>
          </a:p>
        </p:txBody>
      </p:sp>
      <p:sp>
        <p:nvSpPr>
          <p:cNvPr id="68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814259" y="6627601"/>
            <a:ext cx="115416" cy="1384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1454BA9-0A8D-4B4C-AA9A-56EF2DD8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81" y="1879906"/>
            <a:ext cx="2325517" cy="24373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AA2BB9-C0C2-9543-A5A9-D40025DAC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209" y="5105914"/>
            <a:ext cx="496091" cy="47452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D057192-55EF-CB43-9B92-F9261EAC9B26}"/>
              </a:ext>
            </a:extLst>
          </p:cNvPr>
          <p:cNvSpPr txBox="1"/>
          <p:nvPr/>
        </p:nvSpPr>
        <p:spPr>
          <a:xfrm>
            <a:off x="3834727" y="5105915"/>
            <a:ext cx="176747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2400" dirty="0">
                <a:latin typeface="American Typewriter" panose="02090604020004020304" pitchFamily="18" charset="77"/>
              </a:rPr>
              <a:t>@ </a:t>
            </a:r>
            <a:r>
              <a:rPr lang="de-DE" sz="2400" dirty="0" err="1">
                <a:latin typeface="American Typewriter" panose="02090604020004020304" pitchFamily="18" charset="77"/>
              </a:rPr>
              <a:t>maier_ak</a:t>
            </a:r>
            <a:endParaRPr lang="de-DE" sz="2400" dirty="0">
              <a:solidFill>
                <a:srgbClr val="000000"/>
              </a:solidFill>
              <a:latin typeface="American Typewriter" panose="02090604020004020304" pitchFamily="18" charset="77"/>
              <a:sym typeface="Arial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F722F0E-5773-C64C-B649-8A7660D61CB8}"/>
              </a:ext>
            </a:extLst>
          </p:cNvPr>
          <p:cNvSpPr/>
          <p:nvPr/>
        </p:nvSpPr>
        <p:spPr>
          <a:xfrm>
            <a:off x="6472882" y="5189287"/>
            <a:ext cx="3858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/c/</a:t>
            </a:r>
            <a:r>
              <a:rPr lang="en-US" sz="1400" dirty="0" err="1"/>
              <a:t>AndreasMaierTV</a:t>
            </a:r>
            <a:r>
              <a:rPr lang="en-US" sz="1400" dirty="0"/>
              <a:t>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E26750-1CAF-E048-A00D-C76FA5CBF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132" y="1806166"/>
            <a:ext cx="2612906" cy="25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447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3E83AB-FB5A-584C-90FA-A9A53C379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 I evaluate a classification system?</a:t>
            </a:r>
          </a:p>
        </p:txBody>
      </p:sp>
    </p:spTree>
    <p:extLst>
      <p:ext uri="{BB962C8B-B14F-4D97-AF65-F5344CB8AC3E}">
        <p14:creationId xmlns:p14="http://schemas.microsoft.com/office/powerpoint/2010/main" val="30972065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2B0733-3225-F14F-B47A-8B3180AF4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3"/>
          <a:stretch/>
        </p:blipFill>
        <p:spPr>
          <a:xfrm>
            <a:off x="646431" y="1469605"/>
            <a:ext cx="7463120" cy="5081802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655F9A-3882-0A46-83B4-9E972930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897" y="848497"/>
            <a:ext cx="11120519" cy="5571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Zombie Disease!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BC09471-896F-7E46-9E26-C1E2F1A4D867}"/>
              </a:ext>
            </a:extLst>
          </p:cNvPr>
          <p:cNvSpPr/>
          <p:nvPr/>
        </p:nvSpPr>
        <p:spPr>
          <a:xfrm>
            <a:off x="477520" y="3606800"/>
            <a:ext cx="11389896" cy="294460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C92D109-ADD6-CA4E-9E0C-6887F8A312A0}"/>
              </a:ext>
            </a:extLst>
          </p:cNvPr>
          <p:cNvGrpSpPr/>
          <p:nvPr/>
        </p:nvGrpSpPr>
        <p:grpSpPr>
          <a:xfrm>
            <a:off x="3595463" y="3430258"/>
            <a:ext cx="2240280" cy="2989456"/>
            <a:chOff x="746897" y="3464104"/>
            <a:chExt cx="2240280" cy="298945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23A5761-D248-F14E-97CD-924319D82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897" y="3464104"/>
              <a:ext cx="2240280" cy="224028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4FEC87A-2FFF-3E4B-B435-1FADBE26F35F}"/>
                </a:ext>
              </a:extLst>
            </p:cNvPr>
            <p:cNvSpPr txBox="1"/>
            <p:nvPr/>
          </p:nvSpPr>
          <p:spPr>
            <a:xfrm>
              <a:off x="1625600" y="5682874"/>
              <a:ext cx="1121459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Attribution: Twitter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B7C94F9-2509-6943-84E6-EE1C685398B8}"/>
                </a:ext>
              </a:extLst>
            </p:cNvPr>
            <p:cNvSpPr txBox="1"/>
            <p:nvPr/>
          </p:nvSpPr>
          <p:spPr>
            <a:xfrm>
              <a:off x="1151906" y="6084230"/>
              <a:ext cx="14302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True Positive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5019216-47E2-814C-BCD3-9357D074D46A}"/>
              </a:ext>
            </a:extLst>
          </p:cNvPr>
          <p:cNvGrpSpPr/>
          <p:nvPr/>
        </p:nvGrpSpPr>
        <p:grpSpPr>
          <a:xfrm>
            <a:off x="1070039" y="3535306"/>
            <a:ext cx="2280380" cy="2884408"/>
            <a:chOff x="3410251" y="3606800"/>
            <a:chExt cx="2280380" cy="2884408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65022E4-5652-C242-9906-DDA92B495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0251" y="3606800"/>
              <a:ext cx="2138680" cy="213868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F077780-3F3B-9045-8B2C-C829AB597D11}"/>
                </a:ext>
              </a:extLst>
            </p:cNvPr>
            <p:cNvSpPr txBox="1"/>
            <p:nvPr/>
          </p:nvSpPr>
          <p:spPr>
            <a:xfrm>
              <a:off x="3706757" y="5745480"/>
              <a:ext cx="198387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hangingPunct="0"/>
              <a:r>
                <a:rPr lang="en-US" sz="1000" dirty="0">
                  <a:solidFill>
                    <a:schemeClr val="tx2"/>
                  </a:solidFill>
                  <a:latin typeface="Arial"/>
                  <a:ea typeface="Arial"/>
                  <a:cs typeface="Arial"/>
                  <a:sym typeface="Arial"/>
                </a:rPr>
                <a:t>Attribution: Phantom Open Emoji </a:t>
              </a:r>
              <a:br>
                <a:rPr lang="en-US" sz="1000" dirty="0">
                  <a:solidFill>
                    <a:schemeClr val="tx2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000" dirty="0">
                  <a:solidFill>
                    <a:schemeClr val="tx2"/>
                  </a:solidFill>
                  <a:latin typeface="Arial"/>
                  <a:ea typeface="Arial"/>
                  <a:cs typeface="Arial"/>
                  <a:sym typeface="Arial"/>
                </a:rPr>
                <a:t>maintainers and contributors</a:t>
              </a:r>
              <a:endPara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3CB5B5A-A16A-E743-8762-FB3A0493D106}"/>
                </a:ext>
              </a:extLst>
            </p:cNvPr>
            <p:cNvSpPr txBox="1"/>
            <p:nvPr/>
          </p:nvSpPr>
          <p:spPr>
            <a:xfrm>
              <a:off x="3662860" y="6121878"/>
              <a:ext cx="15328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True Negative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9182BA2-03F6-CC4C-9FEF-B592E055D054}"/>
              </a:ext>
            </a:extLst>
          </p:cNvPr>
          <p:cNvGrpSpPr/>
          <p:nvPr/>
        </p:nvGrpSpPr>
        <p:grpSpPr>
          <a:xfrm>
            <a:off x="6112604" y="3869276"/>
            <a:ext cx="3080220" cy="2544882"/>
            <a:chOff x="9052560" y="3900617"/>
            <a:chExt cx="3080220" cy="2544882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9E6B48E-207E-8D49-881A-AE7D97201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4" r="17117"/>
            <a:stretch/>
          </p:blipFill>
          <p:spPr>
            <a:xfrm>
              <a:off x="9052560" y="3900617"/>
              <a:ext cx="3043694" cy="1627304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C1AF75F-FC3E-2548-9181-811E7C1047D2}"/>
                </a:ext>
              </a:extLst>
            </p:cNvPr>
            <p:cNvSpPr txBox="1"/>
            <p:nvPr/>
          </p:nvSpPr>
          <p:spPr>
            <a:xfrm>
              <a:off x="9772532" y="6076169"/>
              <a:ext cx="152862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False Positive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86338F8-1E0A-D34C-95E9-DA4D5DF1DB08}"/>
                </a:ext>
              </a:extLst>
            </p:cNvPr>
            <p:cNvSpPr txBox="1"/>
            <p:nvPr/>
          </p:nvSpPr>
          <p:spPr>
            <a:xfrm>
              <a:off x="9987002" y="5535947"/>
              <a:ext cx="2145778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hangingPunct="0"/>
              <a:r>
                <a:rPr kumimoji="0" lang="en-US" sz="10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Attribution: </a:t>
              </a:r>
              <a:r>
                <a:rPr lang="de-DE" sz="1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TM &amp; © Universal (2004)</a:t>
              </a:r>
              <a:endPara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5FA01AA-DBB1-0A42-A32A-8D3D63246A97}"/>
              </a:ext>
            </a:extLst>
          </p:cNvPr>
          <p:cNvGrpSpPr/>
          <p:nvPr/>
        </p:nvGrpSpPr>
        <p:grpSpPr>
          <a:xfrm>
            <a:off x="9294025" y="3865658"/>
            <a:ext cx="2847047" cy="2554056"/>
            <a:chOff x="6222487" y="3865658"/>
            <a:chExt cx="2847047" cy="2554056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CD15D8C2-DB18-7746-A3E6-AFBEE1348AD0}"/>
                </a:ext>
              </a:extLst>
            </p:cNvPr>
            <p:cNvGrpSpPr/>
            <p:nvPr/>
          </p:nvGrpSpPr>
          <p:grpSpPr>
            <a:xfrm>
              <a:off x="6803364" y="5547952"/>
              <a:ext cx="2266170" cy="871762"/>
              <a:chOff x="7108164" y="5527632"/>
              <a:chExt cx="2266170" cy="871762"/>
            </a:xfrm>
          </p:grpSpPr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E0D34F8-311C-DB4C-A223-F272816368F1}"/>
                  </a:ext>
                </a:extLst>
              </p:cNvPr>
              <p:cNvSpPr txBox="1"/>
              <p:nvPr/>
            </p:nvSpPr>
            <p:spPr>
              <a:xfrm>
                <a:off x="7108164" y="6030064"/>
                <a:ext cx="163121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False Negative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CEFA5BF-9175-9E40-9D4F-EBE7F436CCAF}"/>
                  </a:ext>
                </a:extLst>
              </p:cNvPr>
              <p:cNvSpPr txBox="1"/>
              <p:nvPr/>
            </p:nvSpPr>
            <p:spPr>
              <a:xfrm>
                <a:off x="7228556" y="5527632"/>
                <a:ext cx="2145778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en-US" sz="1000" dirty="0">
                    <a:solidFill>
                      <a:schemeClr val="tx2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Attribution: </a:t>
                </a:r>
                <a:r>
                  <a:rPr lang="de-DE" sz="1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TM &amp; © Universal (2004)</a:t>
                </a:r>
                <a:endParaRPr lang="en-US" sz="1000" dirty="0">
                  <a:solidFill>
                    <a:schemeClr val="tx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592A889-08F0-2845-AB14-53401EF51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010" r="13485"/>
            <a:stretch/>
          </p:blipFill>
          <p:spPr>
            <a:xfrm>
              <a:off x="6222487" y="3865658"/>
              <a:ext cx="2846605" cy="1656053"/>
            </a:xfrm>
            <a:prstGeom prst="rect">
              <a:avLst/>
            </a:prstGeom>
          </p:spPr>
        </p:pic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B2767D3D-5CB8-B941-B9FE-533B40E75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0687" y="1874221"/>
            <a:ext cx="7983561" cy="448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2B0733-3225-F14F-B47A-8B3180AF4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3"/>
          <a:stretch/>
        </p:blipFill>
        <p:spPr>
          <a:xfrm>
            <a:off x="646431" y="1469605"/>
            <a:ext cx="7463120" cy="5081802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655F9A-3882-0A46-83B4-9E972930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897" y="848497"/>
            <a:ext cx="11120519" cy="5571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Performance Measures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98B4145-704E-7842-9037-267B08760FA8}"/>
              </a:ext>
            </a:extLst>
          </p:cNvPr>
          <p:cNvSpPr txBox="1"/>
          <p:nvPr/>
        </p:nvSpPr>
        <p:spPr>
          <a:xfrm>
            <a:off x="8261952" y="1540933"/>
            <a:ext cx="3772890" cy="32932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= P + N = 100,000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TP + FN = 10,000 (Prevalence 10%)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FP + TN = 90,000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TPR = 99.7% (Sensitivity)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= 10,000 * 99.7% = 9,970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FN = 30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hangingPunct="0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TNR = 99.2% (Specificity)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TN =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90,000 * 99.2% = 89,280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720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3D4D2D9-7425-BA46-AFF3-61A2192AAFB4}"/>
              </a:ext>
            </a:extLst>
          </p:cNvPr>
          <p:cNvSpPr/>
          <p:nvPr/>
        </p:nvSpPr>
        <p:spPr>
          <a:xfrm>
            <a:off x="3379111" y="3100317"/>
            <a:ext cx="9252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100,000</a:t>
            </a:r>
            <a:endParaRPr lang="en-US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C3FB07-7812-2740-8A2B-FF189BF6FC40}"/>
              </a:ext>
            </a:extLst>
          </p:cNvPr>
          <p:cNvSpPr/>
          <p:nvPr/>
        </p:nvSpPr>
        <p:spPr>
          <a:xfrm>
            <a:off x="4457555" y="3100317"/>
            <a:ext cx="1497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10,000</a:t>
            </a:r>
            <a:endParaRPr lang="en-US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335300C-85AF-8243-9C17-C20C315DADE0}"/>
              </a:ext>
            </a:extLst>
          </p:cNvPr>
          <p:cNvSpPr/>
          <p:nvPr/>
        </p:nvSpPr>
        <p:spPr>
          <a:xfrm>
            <a:off x="6010383" y="3090446"/>
            <a:ext cx="156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90,000</a:t>
            </a:r>
            <a:endParaRPr lang="en-US" sz="160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5F26069-3671-0148-95E0-C91E20D8A8A0}"/>
              </a:ext>
            </a:extLst>
          </p:cNvPr>
          <p:cNvGrpSpPr/>
          <p:nvPr/>
        </p:nvGrpSpPr>
        <p:grpSpPr>
          <a:xfrm>
            <a:off x="4512886" y="2548391"/>
            <a:ext cx="1497496" cy="338554"/>
            <a:chOff x="5558408" y="1469605"/>
            <a:chExt cx="1497496" cy="33855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2FAB0BC-DA57-2845-A11C-D8C74B276E0F}"/>
                </a:ext>
              </a:extLst>
            </p:cNvPr>
            <p:cNvSpPr/>
            <p:nvPr/>
          </p:nvSpPr>
          <p:spPr>
            <a:xfrm>
              <a:off x="5630238" y="1540933"/>
              <a:ext cx="1366463" cy="195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8A1B66B-88FC-144C-9CDB-5B6D85CB5A95}"/>
                </a:ext>
              </a:extLst>
            </p:cNvPr>
            <p:cNvSpPr/>
            <p:nvPr/>
          </p:nvSpPr>
          <p:spPr>
            <a:xfrm>
              <a:off x="5558408" y="1469605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9,970</a:t>
              </a:r>
              <a:endParaRPr lang="en-US" sz="1600" dirty="0"/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ADEC3BB7-4395-F346-9E22-162337600128}"/>
              </a:ext>
            </a:extLst>
          </p:cNvPr>
          <p:cNvSpPr/>
          <p:nvPr/>
        </p:nvSpPr>
        <p:spPr>
          <a:xfrm>
            <a:off x="4572134" y="2882799"/>
            <a:ext cx="1438248" cy="1954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2EAC202-9A47-634F-8F22-02B000DAAC88}"/>
              </a:ext>
            </a:extLst>
          </p:cNvPr>
          <p:cNvSpPr/>
          <p:nvPr/>
        </p:nvSpPr>
        <p:spPr>
          <a:xfrm>
            <a:off x="4660148" y="2805698"/>
            <a:ext cx="1497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lang="en-US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14537F9-D151-EC40-800E-0D40987AAF32}"/>
              </a:ext>
            </a:extLst>
          </p:cNvPr>
          <p:cNvSpPr/>
          <p:nvPr/>
        </p:nvSpPr>
        <p:spPr>
          <a:xfrm>
            <a:off x="6079851" y="2828855"/>
            <a:ext cx="1466982" cy="27146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8BF9F5D-2BFC-594D-B44F-D014D80CDB70}"/>
              </a:ext>
            </a:extLst>
          </p:cNvPr>
          <p:cNvSpPr/>
          <p:nvPr/>
        </p:nvSpPr>
        <p:spPr>
          <a:xfrm>
            <a:off x="6049337" y="2815972"/>
            <a:ext cx="1497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89,280</a:t>
            </a:r>
            <a:endParaRPr lang="en-US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4F595E4-0CB7-B14C-A71F-06644781F7DA}"/>
              </a:ext>
            </a:extLst>
          </p:cNvPr>
          <p:cNvGrpSpPr/>
          <p:nvPr/>
        </p:nvGrpSpPr>
        <p:grpSpPr>
          <a:xfrm>
            <a:off x="6108661" y="2559569"/>
            <a:ext cx="1566965" cy="338554"/>
            <a:chOff x="5630238" y="1477321"/>
            <a:chExt cx="1566965" cy="338554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A023750-5497-9C45-80A7-F4D76B163E40}"/>
                </a:ext>
              </a:extLst>
            </p:cNvPr>
            <p:cNvSpPr/>
            <p:nvPr/>
          </p:nvSpPr>
          <p:spPr>
            <a:xfrm>
              <a:off x="5630238" y="1540933"/>
              <a:ext cx="1366463" cy="195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61426BC-5A62-CE42-9B56-FDBDFF1B41BB}"/>
                </a:ext>
              </a:extLst>
            </p:cNvPr>
            <p:cNvSpPr/>
            <p:nvPr/>
          </p:nvSpPr>
          <p:spPr>
            <a:xfrm>
              <a:off x="5699707" y="1477321"/>
              <a:ext cx="14974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720</a:t>
              </a:r>
              <a:endParaRPr lang="en-US" sz="1600" dirty="0"/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B4E4F59C-BC8B-D84D-ACCC-DBA5AD2C981B}"/>
              </a:ext>
            </a:extLst>
          </p:cNvPr>
          <p:cNvSpPr/>
          <p:nvPr/>
        </p:nvSpPr>
        <p:spPr>
          <a:xfrm>
            <a:off x="3073929" y="6107038"/>
            <a:ext cx="1221809" cy="338554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Specificity</a:t>
            </a:r>
            <a:endParaRPr lang="en-US" sz="16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E05C475-2035-7741-A6BE-D2FD4040E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040" y="1708834"/>
            <a:ext cx="4609360" cy="46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234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 animBg="1"/>
      <p:bldP spid="14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655F9A-3882-0A46-83B4-9E972930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897" y="848497"/>
            <a:ext cx="11120519" cy="5571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Performance Measures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98B4145-704E-7842-9037-267B08760FA8}"/>
              </a:ext>
            </a:extLst>
          </p:cNvPr>
          <p:cNvSpPr txBox="1"/>
          <p:nvPr/>
        </p:nvSpPr>
        <p:spPr>
          <a:xfrm>
            <a:off x="8261952" y="1540933"/>
            <a:ext cx="3772890" cy="32932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= P + N = 100,000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TP + FN = 10,000 (Prevalence 10%)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FP + TN = 90,000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TPR = 99.7% (Sensitivity)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= 10,000 * 99.7% = 9,970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FN = 30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TNR = 99.2% (Specificity)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TN =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90,000 * 99.2% = 89,280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720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8C027E-05B1-4B42-BBBD-E7257F0AAFCB}"/>
              </a:ext>
            </a:extLst>
          </p:cNvPr>
          <p:cNvGrpSpPr/>
          <p:nvPr/>
        </p:nvGrpSpPr>
        <p:grpSpPr>
          <a:xfrm>
            <a:off x="743691" y="1636166"/>
            <a:ext cx="2932853" cy="3171039"/>
            <a:chOff x="6219281" y="3865658"/>
            <a:chExt cx="2932853" cy="3171039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2906FD7-665A-3548-BA27-AF7CD37DD043}"/>
                </a:ext>
              </a:extLst>
            </p:cNvPr>
            <p:cNvGrpSpPr/>
            <p:nvPr/>
          </p:nvGrpSpPr>
          <p:grpSpPr>
            <a:xfrm>
              <a:off x="6219281" y="5547952"/>
              <a:ext cx="2932853" cy="1488745"/>
              <a:chOff x="6524081" y="5527632"/>
              <a:chExt cx="2932853" cy="1488745"/>
            </a:xfrm>
          </p:grpSpPr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26ADB55-0CEF-F14A-957D-C1F70F2BFA6D}"/>
                  </a:ext>
                </a:extLst>
              </p:cNvPr>
              <p:cNvSpPr txBox="1"/>
              <p:nvPr/>
            </p:nvSpPr>
            <p:spPr>
              <a:xfrm>
                <a:off x="6524081" y="5816050"/>
                <a:ext cx="2932853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False Negative ~</a:t>
                </a:r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 Sensitivity</a:t>
                </a: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(not sensitive to Zombies)</a:t>
                </a: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kumimoji="0" lang="en-US" sz="18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30 Cases!</a:t>
                </a:r>
                <a:endPara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EE8A17F-2E69-0044-B1E3-C77ABB46A086}"/>
                  </a:ext>
                </a:extLst>
              </p:cNvPr>
              <p:cNvSpPr txBox="1"/>
              <p:nvPr/>
            </p:nvSpPr>
            <p:spPr>
              <a:xfrm>
                <a:off x="7228556" y="5527632"/>
                <a:ext cx="2145778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en-US" sz="1000" dirty="0">
                    <a:solidFill>
                      <a:schemeClr val="tx2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Attribution: </a:t>
                </a:r>
                <a:r>
                  <a:rPr lang="de-DE" sz="1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TM &amp; © Universal (2004)</a:t>
                </a:r>
                <a:endParaRPr lang="en-US" sz="1000" dirty="0">
                  <a:solidFill>
                    <a:schemeClr val="tx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AB42F8-BE5C-4A4C-A4AA-63F9AEA36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10" r="13485"/>
            <a:stretch/>
          </p:blipFill>
          <p:spPr>
            <a:xfrm>
              <a:off x="6222487" y="3865658"/>
              <a:ext cx="2846605" cy="1656053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8E21B79-93C1-4642-8250-41EA28BB5456}"/>
              </a:ext>
            </a:extLst>
          </p:cNvPr>
          <p:cNvGrpSpPr/>
          <p:nvPr/>
        </p:nvGrpSpPr>
        <p:grpSpPr>
          <a:xfrm>
            <a:off x="4347699" y="1636166"/>
            <a:ext cx="3080220" cy="3177718"/>
            <a:chOff x="9052560" y="3900617"/>
            <a:chExt cx="3080220" cy="3177718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85CE16-2AAF-E245-8F67-FF1CA4FDB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4" r="17117"/>
            <a:stretch/>
          </p:blipFill>
          <p:spPr>
            <a:xfrm>
              <a:off x="9052560" y="3900617"/>
              <a:ext cx="3043694" cy="1627304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B5FFE93-35A2-074B-B675-DC475D147184}"/>
                </a:ext>
              </a:extLst>
            </p:cNvPr>
            <p:cNvSpPr txBox="1"/>
            <p:nvPr/>
          </p:nvSpPr>
          <p:spPr>
            <a:xfrm>
              <a:off x="9257375" y="5878008"/>
              <a:ext cx="2830260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False Positive ~ Specificity</a:t>
              </a:r>
              <a:b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(not specific</a:t>
              </a:r>
              <a: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 to Zombies)</a:t>
              </a:r>
              <a:b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b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1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720 Cases!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6D15D35-8978-0447-A720-C291585C5615}"/>
                </a:ext>
              </a:extLst>
            </p:cNvPr>
            <p:cNvSpPr txBox="1"/>
            <p:nvPr/>
          </p:nvSpPr>
          <p:spPr>
            <a:xfrm>
              <a:off x="9987002" y="5535947"/>
              <a:ext cx="2145778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hangingPunct="0"/>
              <a:r>
                <a:rPr kumimoji="0" lang="en-US" sz="10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Attribution: </a:t>
              </a:r>
              <a:r>
                <a:rPr lang="de-DE" sz="1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TM &amp; © Universal (2004)</a:t>
              </a:r>
              <a:endPara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277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655F9A-3882-0A46-83B4-9E972930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897" y="848497"/>
            <a:ext cx="11120519" cy="5571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Performance Measures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98B4145-704E-7842-9037-267B08760FA8}"/>
              </a:ext>
            </a:extLst>
          </p:cNvPr>
          <p:cNvSpPr txBox="1"/>
          <p:nvPr/>
        </p:nvSpPr>
        <p:spPr>
          <a:xfrm>
            <a:off x="8261952" y="1540933"/>
            <a:ext cx="3545264" cy="32932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= P + N = 100,000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TP + FN = 1,000 (Prevalence 1%)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FP + TN = 99,000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TPR = 99.7% (Sensitivity)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= 1,000 * 99.7% = 997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FN =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TNR = 99.2% (Specificity)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TN =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99,000 * 99.2% = 89.280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792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8C027E-05B1-4B42-BBBD-E7257F0AAFCB}"/>
              </a:ext>
            </a:extLst>
          </p:cNvPr>
          <p:cNvGrpSpPr/>
          <p:nvPr/>
        </p:nvGrpSpPr>
        <p:grpSpPr>
          <a:xfrm>
            <a:off x="743691" y="1636166"/>
            <a:ext cx="2932853" cy="3171039"/>
            <a:chOff x="6219281" y="3865658"/>
            <a:chExt cx="2932853" cy="3171039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2906FD7-665A-3548-BA27-AF7CD37DD043}"/>
                </a:ext>
              </a:extLst>
            </p:cNvPr>
            <p:cNvGrpSpPr/>
            <p:nvPr/>
          </p:nvGrpSpPr>
          <p:grpSpPr>
            <a:xfrm>
              <a:off x="6219281" y="5547952"/>
              <a:ext cx="2932853" cy="1488745"/>
              <a:chOff x="6524081" y="5527632"/>
              <a:chExt cx="2932853" cy="1488745"/>
            </a:xfrm>
          </p:grpSpPr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26ADB55-0CEF-F14A-957D-C1F70F2BFA6D}"/>
                  </a:ext>
                </a:extLst>
              </p:cNvPr>
              <p:cNvSpPr txBox="1"/>
              <p:nvPr/>
            </p:nvSpPr>
            <p:spPr>
              <a:xfrm>
                <a:off x="6524081" y="5816050"/>
                <a:ext cx="2932853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False Negative ~</a:t>
                </a:r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 Sensitivity</a:t>
                </a: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(not sensitive to Zombies)</a:t>
                </a: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kumimoji="0" lang="en-US" sz="18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3 Cases!</a:t>
                </a:r>
                <a:endPara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EE8A17F-2E69-0044-B1E3-C77ABB46A086}"/>
                  </a:ext>
                </a:extLst>
              </p:cNvPr>
              <p:cNvSpPr txBox="1"/>
              <p:nvPr/>
            </p:nvSpPr>
            <p:spPr>
              <a:xfrm>
                <a:off x="7228556" y="5527632"/>
                <a:ext cx="2145778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en-US" sz="1000" dirty="0">
                    <a:solidFill>
                      <a:schemeClr val="tx2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Attribution: </a:t>
                </a:r>
                <a:r>
                  <a:rPr lang="de-DE" sz="1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TM &amp; © Universal (2004)</a:t>
                </a:r>
                <a:endParaRPr lang="en-US" sz="1000" dirty="0">
                  <a:solidFill>
                    <a:schemeClr val="tx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AB42F8-BE5C-4A4C-A4AA-63F9AEA36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10" r="13485"/>
            <a:stretch/>
          </p:blipFill>
          <p:spPr>
            <a:xfrm>
              <a:off x="6222487" y="3865658"/>
              <a:ext cx="2846605" cy="1656053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8E21B79-93C1-4642-8250-41EA28BB5456}"/>
              </a:ext>
            </a:extLst>
          </p:cNvPr>
          <p:cNvGrpSpPr/>
          <p:nvPr/>
        </p:nvGrpSpPr>
        <p:grpSpPr>
          <a:xfrm>
            <a:off x="4347699" y="1636166"/>
            <a:ext cx="3080220" cy="3177718"/>
            <a:chOff x="9052560" y="3900617"/>
            <a:chExt cx="3080220" cy="3177718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85CE16-2AAF-E245-8F67-FF1CA4FDB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4" r="17117"/>
            <a:stretch/>
          </p:blipFill>
          <p:spPr>
            <a:xfrm>
              <a:off x="9052560" y="3900617"/>
              <a:ext cx="3043694" cy="1627304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B5FFE93-35A2-074B-B675-DC475D147184}"/>
                </a:ext>
              </a:extLst>
            </p:cNvPr>
            <p:cNvSpPr txBox="1"/>
            <p:nvPr/>
          </p:nvSpPr>
          <p:spPr>
            <a:xfrm>
              <a:off x="9257375" y="5878008"/>
              <a:ext cx="2830260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False Positive ~ Specificity</a:t>
              </a:r>
              <a:b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(not specific</a:t>
              </a:r>
              <a: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 to Zombies)</a:t>
              </a:r>
              <a:b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b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1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792 Cases!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6D15D35-8978-0447-A720-C291585C5615}"/>
                </a:ext>
              </a:extLst>
            </p:cNvPr>
            <p:cNvSpPr txBox="1"/>
            <p:nvPr/>
          </p:nvSpPr>
          <p:spPr>
            <a:xfrm>
              <a:off x="9987002" y="5535947"/>
              <a:ext cx="2145778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hangingPunct="0"/>
              <a:r>
                <a:rPr kumimoji="0" lang="en-US" sz="10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Attribution: </a:t>
              </a:r>
              <a:r>
                <a:rPr lang="de-DE" sz="1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TM &amp; © Universal (2004)</a:t>
              </a:r>
              <a:endPara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6706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655F9A-3882-0A46-83B4-9E972930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897" y="848497"/>
            <a:ext cx="11120519" cy="5571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Performance Measures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98B4145-704E-7842-9037-267B08760FA8}"/>
              </a:ext>
            </a:extLst>
          </p:cNvPr>
          <p:cNvSpPr txBox="1"/>
          <p:nvPr/>
        </p:nvSpPr>
        <p:spPr>
          <a:xfrm>
            <a:off x="8261952" y="1540933"/>
            <a:ext cx="3772890" cy="32932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= P + N = 100,000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TP + FN = 50,000 (Prevalence 50%)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FP + TN = 50,000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TPR = 99.7% (Sensitivity)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= 50,000 * 99.7% = 49,850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FN = 150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TNR = 99.2% (Specificity)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TN =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50,000 * 99.2% = 49,600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400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8C027E-05B1-4B42-BBBD-E7257F0AAFCB}"/>
              </a:ext>
            </a:extLst>
          </p:cNvPr>
          <p:cNvGrpSpPr/>
          <p:nvPr/>
        </p:nvGrpSpPr>
        <p:grpSpPr>
          <a:xfrm>
            <a:off x="743691" y="1636166"/>
            <a:ext cx="2932853" cy="3171039"/>
            <a:chOff x="6219281" y="3865658"/>
            <a:chExt cx="2932853" cy="3171039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2906FD7-665A-3548-BA27-AF7CD37DD043}"/>
                </a:ext>
              </a:extLst>
            </p:cNvPr>
            <p:cNvGrpSpPr/>
            <p:nvPr/>
          </p:nvGrpSpPr>
          <p:grpSpPr>
            <a:xfrm>
              <a:off x="6219281" y="5547952"/>
              <a:ext cx="2932853" cy="1488745"/>
              <a:chOff x="6524081" y="5527632"/>
              <a:chExt cx="2932853" cy="1488745"/>
            </a:xfrm>
          </p:grpSpPr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26ADB55-0CEF-F14A-957D-C1F70F2BFA6D}"/>
                  </a:ext>
                </a:extLst>
              </p:cNvPr>
              <p:cNvSpPr txBox="1"/>
              <p:nvPr/>
            </p:nvSpPr>
            <p:spPr>
              <a:xfrm>
                <a:off x="6524081" y="5816050"/>
                <a:ext cx="2932853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False Negative ~</a:t>
                </a:r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 Sensitivity</a:t>
                </a: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(not sensitive to Zombies)</a:t>
                </a: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kumimoji="0" lang="en-US" sz="18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150 Cases!</a:t>
                </a:r>
                <a:endPara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EE8A17F-2E69-0044-B1E3-C77ABB46A086}"/>
                  </a:ext>
                </a:extLst>
              </p:cNvPr>
              <p:cNvSpPr txBox="1"/>
              <p:nvPr/>
            </p:nvSpPr>
            <p:spPr>
              <a:xfrm>
                <a:off x="7228556" y="5527632"/>
                <a:ext cx="2145778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en-US" sz="1000" dirty="0">
                    <a:solidFill>
                      <a:schemeClr val="tx2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Attribution: </a:t>
                </a:r>
                <a:r>
                  <a:rPr lang="de-DE" sz="1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TM &amp; © Universal (2004)</a:t>
                </a:r>
                <a:endParaRPr lang="en-US" sz="1000" dirty="0">
                  <a:solidFill>
                    <a:schemeClr val="tx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AB42F8-BE5C-4A4C-A4AA-63F9AEA36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10" r="13485"/>
            <a:stretch/>
          </p:blipFill>
          <p:spPr>
            <a:xfrm>
              <a:off x="6222487" y="3865658"/>
              <a:ext cx="2846605" cy="1656053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8E21B79-93C1-4642-8250-41EA28BB5456}"/>
              </a:ext>
            </a:extLst>
          </p:cNvPr>
          <p:cNvGrpSpPr/>
          <p:nvPr/>
        </p:nvGrpSpPr>
        <p:grpSpPr>
          <a:xfrm>
            <a:off x="4347699" y="1636166"/>
            <a:ext cx="3080220" cy="3177718"/>
            <a:chOff x="9052560" y="3900617"/>
            <a:chExt cx="3080220" cy="3177718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85CE16-2AAF-E245-8F67-FF1CA4FDB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4" r="17117"/>
            <a:stretch/>
          </p:blipFill>
          <p:spPr>
            <a:xfrm>
              <a:off x="9052560" y="3900617"/>
              <a:ext cx="3043694" cy="1627304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B5FFE93-35A2-074B-B675-DC475D147184}"/>
                </a:ext>
              </a:extLst>
            </p:cNvPr>
            <p:cNvSpPr txBox="1"/>
            <p:nvPr/>
          </p:nvSpPr>
          <p:spPr>
            <a:xfrm>
              <a:off x="9257375" y="5878008"/>
              <a:ext cx="2830260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False Positive ~ Specificity</a:t>
              </a:r>
              <a:b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(not specific</a:t>
              </a:r>
              <a: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 to Zombies)</a:t>
              </a:r>
              <a:b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b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1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400 Cases!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6D15D35-8978-0447-A720-C291585C5615}"/>
                </a:ext>
              </a:extLst>
            </p:cNvPr>
            <p:cNvSpPr txBox="1"/>
            <p:nvPr/>
          </p:nvSpPr>
          <p:spPr>
            <a:xfrm>
              <a:off x="9987002" y="5535947"/>
              <a:ext cx="2145778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hangingPunct="0"/>
              <a:r>
                <a:rPr kumimoji="0" lang="en-US" sz="10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Attribution: </a:t>
              </a:r>
              <a:r>
                <a:rPr lang="de-DE" sz="1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TM &amp; © Universal (2004)</a:t>
              </a:r>
              <a:endPara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3705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655F9A-3882-0A46-83B4-9E972930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897" y="848497"/>
            <a:ext cx="11120519" cy="5571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Performance Measures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98B4145-704E-7842-9037-267B08760FA8}"/>
              </a:ext>
            </a:extLst>
          </p:cNvPr>
          <p:cNvSpPr txBox="1"/>
          <p:nvPr/>
        </p:nvSpPr>
        <p:spPr>
          <a:xfrm>
            <a:off x="8261952" y="1540933"/>
            <a:ext cx="3772890" cy="32932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= P + N = 100,000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TP + FN = 90,000 (Prevalence 90%)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FP + TN = 10,000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TPR = 99.7% (Sensitivity)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 = 90,000 * 99.7% = 89,730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FN = 270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TNR = 99.2% (Specificity)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TN =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10,000 * 99.2% = 9,920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 =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80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8C027E-05B1-4B42-BBBD-E7257F0AAFCB}"/>
              </a:ext>
            </a:extLst>
          </p:cNvPr>
          <p:cNvGrpSpPr/>
          <p:nvPr/>
        </p:nvGrpSpPr>
        <p:grpSpPr>
          <a:xfrm>
            <a:off x="743691" y="1636166"/>
            <a:ext cx="2932853" cy="3171039"/>
            <a:chOff x="6219281" y="3865658"/>
            <a:chExt cx="2932853" cy="3171039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2906FD7-665A-3548-BA27-AF7CD37DD043}"/>
                </a:ext>
              </a:extLst>
            </p:cNvPr>
            <p:cNvGrpSpPr/>
            <p:nvPr/>
          </p:nvGrpSpPr>
          <p:grpSpPr>
            <a:xfrm>
              <a:off x="6219281" y="5547952"/>
              <a:ext cx="2932853" cy="1488745"/>
              <a:chOff x="6524081" y="5527632"/>
              <a:chExt cx="2932853" cy="1488745"/>
            </a:xfrm>
          </p:grpSpPr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26ADB55-0CEF-F14A-957D-C1F70F2BFA6D}"/>
                  </a:ext>
                </a:extLst>
              </p:cNvPr>
              <p:cNvSpPr txBox="1"/>
              <p:nvPr/>
            </p:nvSpPr>
            <p:spPr>
              <a:xfrm>
                <a:off x="6524081" y="5816050"/>
                <a:ext cx="2932853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False Negative ~</a:t>
                </a:r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 Sensitivity</a:t>
                </a: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(not sensitive to Zombies)</a:t>
                </a: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b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kumimoji="0" lang="en-US" sz="18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270 Cases!</a:t>
                </a:r>
                <a:endPara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EE8A17F-2E69-0044-B1E3-C77ABB46A086}"/>
                  </a:ext>
                </a:extLst>
              </p:cNvPr>
              <p:cNvSpPr txBox="1"/>
              <p:nvPr/>
            </p:nvSpPr>
            <p:spPr>
              <a:xfrm>
                <a:off x="7228556" y="5527632"/>
                <a:ext cx="2145778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en-US" sz="1000" dirty="0">
                    <a:solidFill>
                      <a:schemeClr val="tx2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Attribution: </a:t>
                </a:r>
                <a:r>
                  <a:rPr lang="de-DE" sz="1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TM &amp; © Universal (2004)</a:t>
                </a:r>
                <a:endParaRPr lang="en-US" sz="1000" dirty="0">
                  <a:solidFill>
                    <a:schemeClr val="tx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AB42F8-BE5C-4A4C-A4AA-63F9AEA36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10" r="13485"/>
            <a:stretch/>
          </p:blipFill>
          <p:spPr>
            <a:xfrm>
              <a:off x="6222487" y="3865658"/>
              <a:ext cx="2846605" cy="1656053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8E21B79-93C1-4642-8250-41EA28BB5456}"/>
              </a:ext>
            </a:extLst>
          </p:cNvPr>
          <p:cNvGrpSpPr/>
          <p:nvPr/>
        </p:nvGrpSpPr>
        <p:grpSpPr>
          <a:xfrm>
            <a:off x="4347699" y="1636166"/>
            <a:ext cx="3080220" cy="3177718"/>
            <a:chOff x="9052560" y="3900617"/>
            <a:chExt cx="3080220" cy="3177718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85CE16-2AAF-E245-8F67-FF1CA4FDB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4" r="17117"/>
            <a:stretch/>
          </p:blipFill>
          <p:spPr>
            <a:xfrm>
              <a:off x="9052560" y="3900617"/>
              <a:ext cx="3043694" cy="1627304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B5FFE93-35A2-074B-B675-DC475D147184}"/>
                </a:ext>
              </a:extLst>
            </p:cNvPr>
            <p:cNvSpPr txBox="1"/>
            <p:nvPr/>
          </p:nvSpPr>
          <p:spPr>
            <a:xfrm>
              <a:off x="9257375" y="5878008"/>
              <a:ext cx="2830260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False Positive ~ Specificity</a:t>
              </a:r>
              <a:b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(not specific</a:t>
              </a:r>
              <a: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 to Zombies)</a:t>
              </a:r>
              <a:b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b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1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80 Cases!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6D15D35-8978-0447-A720-C291585C5615}"/>
                </a:ext>
              </a:extLst>
            </p:cNvPr>
            <p:cNvSpPr txBox="1"/>
            <p:nvPr/>
          </p:nvSpPr>
          <p:spPr>
            <a:xfrm>
              <a:off x="9987002" y="5535947"/>
              <a:ext cx="2145778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hangingPunct="0"/>
              <a:r>
                <a:rPr kumimoji="0" lang="en-US" sz="10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Attribution: </a:t>
              </a:r>
              <a:r>
                <a:rPr lang="de-DE" sz="1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TM &amp; © Universal (2004)</a:t>
              </a:r>
              <a:endPara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5074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itelfolienmaster">
  <a:themeElements>
    <a:clrScheme name="Titelfolien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itelfolienmast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elfolien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1029</Words>
  <Application>Microsoft Macintosh PowerPoint</Application>
  <PresentationFormat>Breitbild</PresentationFormat>
  <Paragraphs>233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American Typewriter</vt:lpstr>
      <vt:lpstr>Arial</vt:lpstr>
      <vt:lpstr>Calibri</vt:lpstr>
      <vt:lpstr>Symbol</vt:lpstr>
      <vt:lpstr>Titelfolienmaster</vt:lpstr>
      <vt:lpstr>Pattern Recognition Questions and Answers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Recognition Questions and Answers </dc:title>
  <dc:creator>Andreas Maier</dc:creator>
  <cp:lastModifiedBy>Andreas Maier</cp:lastModifiedBy>
  <cp:revision>43</cp:revision>
  <dcterms:created xsi:type="dcterms:W3CDTF">2021-02-13T16:45:52Z</dcterms:created>
  <dcterms:modified xsi:type="dcterms:W3CDTF">2021-02-21T20:44:23Z</dcterms:modified>
</cp:coreProperties>
</file>